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8" r:id="rId2"/>
    <p:sldId id="289" r:id="rId3"/>
    <p:sldId id="286" r:id="rId4"/>
    <p:sldId id="290" r:id="rId5"/>
    <p:sldId id="291" r:id="rId6"/>
    <p:sldId id="292" r:id="rId7"/>
    <p:sldId id="293" r:id="rId8"/>
    <p:sldId id="294" r:id="rId9"/>
    <p:sldId id="295" r:id="rId10"/>
    <p:sldId id="258" r:id="rId11"/>
    <p:sldId id="275" r:id="rId12"/>
    <p:sldId id="259" r:id="rId13"/>
    <p:sldId id="276" r:id="rId14"/>
    <p:sldId id="277" r:id="rId15"/>
    <p:sldId id="274" r:id="rId16"/>
    <p:sldId id="273" r:id="rId17"/>
    <p:sldId id="278" r:id="rId18"/>
    <p:sldId id="279" r:id="rId19"/>
    <p:sldId id="281" r:id="rId20"/>
  </p:sldIdLst>
  <p:sldSz cx="12192000" cy="6858000"/>
  <p:notesSz cx="7099300" cy="10234613"/>
  <p:defaultTextStyle>
    <a:defPPr>
      <a:defRPr lang="ru-RU"/>
    </a:defPPr>
    <a:lvl1pPr marL="0" algn="l" defTabSz="914284" rtl="0" eaLnBrk="1" latinLnBrk="0" hangingPunct="1">
      <a:defRPr sz="1797" kern="1200">
        <a:solidFill>
          <a:schemeClr val="tx1"/>
        </a:solidFill>
        <a:latin typeface="+mn-lt"/>
        <a:ea typeface="+mn-ea"/>
        <a:cs typeface="+mn-cs"/>
      </a:defRPr>
    </a:lvl1pPr>
    <a:lvl2pPr marL="457142" algn="l" defTabSz="914284" rtl="0" eaLnBrk="1" latinLnBrk="0" hangingPunct="1">
      <a:defRPr sz="1797" kern="1200">
        <a:solidFill>
          <a:schemeClr val="tx1"/>
        </a:solidFill>
        <a:latin typeface="+mn-lt"/>
        <a:ea typeface="+mn-ea"/>
        <a:cs typeface="+mn-cs"/>
      </a:defRPr>
    </a:lvl2pPr>
    <a:lvl3pPr marL="914284" algn="l" defTabSz="914284" rtl="0" eaLnBrk="1" latinLnBrk="0" hangingPunct="1">
      <a:defRPr sz="1797" kern="1200">
        <a:solidFill>
          <a:schemeClr val="tx1"/>
        </a:solidFill>
        <a:latin typeface="+mn-lt"/>
        <a:ea typeface="+mn-ea"/>
        <a:cs typeface="+mn-cs"/>
      </a:defRPr>
    </a:lvl3pPr>
    <a:lvl4pPr marL="1371427" algn="l" defTabSz="914284" rtl="0" eaLnBrk="1" latinLnBrk="0" hangingPunct="1">
      <a:defRPr sz="1797" kern="1200">
        <a:solidFill>
          <a:schemeClr val="tx1"/>
        </a:solidFill>
        <a:latin typeface="+mn-lt"/>
        <a:ea typeface="+mn-ea"/>
        <a:cs typeface="+mn-cs"/>
      </a:defRPr>
    </a:lvl4pPr>
    <a:lvl5pPr marL="1828569" algn="l" defTabSz="914284" rtl="0" eaLnBrk="1" latinLnBrk="0" hangingPunct="1">
      <a:defRPr sz="1797" kern="1200">
        <a:solidFill>
          <a:schemeClr val="tx1"/>
        </a:solidFill>
        <a:latin typeface="+mn-lt"/>
        <a:ea typeface="+mn-ea"/>
        <a:cs typeface="+mn-cs"/>
      </a:defRPr>
    </a:lvl5pPr>
    <a:lvl6pPr marL="2285711" algn="l" defTabSz="914284" rtl="0" eaLnBrk="1" latinLnBrk="0" hangingPunct="1">
      <a:defRPr sz="1797" kern="1200">
        <a:solidFill>
          <a:schemeClr val="tx1"/>
        </a:solidFill>
        <a:latin typeface="+mn-lt"/>
        <a:ea typeface="+mn-ea"/>
        <a:cs typeface="+mn-cs"/>
      </a:defRPr>
    </a:lvl6pPr>
    <a:lvl7pPr marL="2742854" algn="l" defTabSz="914284" rtl="0" eaLnBrk="1" latinLnBrk="0" hangingPunct="1">
      <a:defRPr sz="1797" kern="1200">
        <a:solidFill>
          <a:schemeClr val="tx1"/>
        </a:solidFill>
        <a:latin typeface="+mn-lt"/>
        <a:ea typeface="+mn-ea"/>
        <a:cs typeface="+mn-cs"/>
      </a:defRPr>
    </a:lvl7pPr>
    <a:lvl8pPr marL="3199996" algn="l" defTabSz="914284" rtl="0" eaLnBrk="1" latinLnBrk="0" hangingPunct="1">
      <a:defRPr sz="1797" kern="1200">
        <a:solidFill>
          <a:schemeClr val="tx1"/>
        </a:solidFill>
        <a:latin typeface="+mn-lt"/>
        <a:ea typeface="+mn-ea"/>
        <a:cs typeface="+mn-cs"/>
      </a:defRPr>
    </a:lvl8pPr>
    <a:lvl9pPr marL="3657138" algn="l" defTabSz="914284" rtl="0" eaLnBrk="1" latinLnBrk="0" hangingPunct="1">
      <a:defRPr sz="17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702" y="-45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683E9C-9253-4787-A209-D54684B91EC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81BCEC7-9961-4228-8D52-A86869CA0A83}">
      <dgm:prSet phldrT="[Текст]" custT="1"/>
      <dgm:spPr/>
      <dgm:t>
        <a:bodyPr/>
        <a:lstStyle/>
        <a:p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Нөсерлі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су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жолдың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kk-KZ" sz="1800" dirty="0" smtClean="0">
              <a:latin typeface="Arial" panose="020B0604020202020204" pitchFamily="34" charset="0"/>
              <a:cs typeface="Arial" panose="020B0604020202020204" pitchFamily="34" charset="0"/>
            </a:rPr>
            <a:t>жиегіне жиналмайды, арықтарға ағып кетеді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9B5646-1367-41D3-B327-53C1B128622B}" type="parTrans" cxnId="{6D379733-0439-4126-B94C-B73E2E3B73D9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CE0C60-B138-4EE6-8F34-F3FCF32D1B07}" type="sibTrans" cxnId="{6D379733-0439-4126-B94C-B73E2E3B73D9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DB8FF5-D599-4C03-9A82-F19BE46D9260}">
      <dgm:prSet phldrT="[Текст]" custT="1"/>
      <dgm:spPr/>
      <dgm:t>
        <a:bodyPr/>
        <a:lstStyle/>
        <a:p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Жолдар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мен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көшелер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тазарады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9A3EFA-8E75-499F-BE48-846D9A5D6BAF}" type="parTrans" cxnId="{4C23C2A6-5DD5-46CD-A7E5-222044F5BC8C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709F98-5851-481C-9BD0-6998DD4C3DBC}" type="sibTrans" cxnId="{4C23C2A6-5DD5-46CD-A7E5-222044F5BC8C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1599FA-FB3F-470E-83FC-538338848805}">
      <dgm:prSet phldrT="[Текст]" custT="1"/>
      <dgm:spPr/>
      <dgm:t>
        <a:bodyPr/>
        <a:lstStyle/>
        <a:p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Жаяу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жүргіншілер</a:t>
          </a:r>
          <a:r>
            <a:rPr lang="kk-KZ" sz="1800" dirty="0" smtClean="0">
              <a:latin typeface="Arial" panose="020B0604020202020204" pitchFamily="34" charset="0"/>
              <a:cs typeface="Arial" panose="020B0604020202020204" pitchFamily="34" charset="0"/>
            </a:rPr>
            <a:t>ге арықтардан секірудің қажеті жоқ және көліктер жаяу жүргіншілерге лай су шашпайды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4A97DE-39F3-45D2-9901-76B6BA5EFE7F}" type="parTrans" cxnId="{4244B305-5EFA-48DF-8A49-2FCF2A274A48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8F0DA7-67A3-4CA2-BACC-9AD1FE83A2BC}" type="sibTrans" cxnId="{4244B305-5EFA-48DF-8A49-2FCF2A274A48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865033-1CDC-4840-8B89-7F53E3AEC152}">
      <dgm:prSet custT="1"/>
      <dgm:spPr/>
      <dgm:t>
        <a:bodyPr/>
        <a:lstStyle/>
        <a:p>
          <a:r>
            <a:rPr lang="kk-KZ" sz="1800" dirty="0" smtClean="0">
              <a:latin typeface="Arial" panose="020B0604020202020204" pitchFamily="34" charset="0"/>
              <a:cs typeface="Arial" panose="020B0604020202020204" pitchFamily="34" charset="0"/>
            </a:rPr>
            <a:t>Автожолдардың асфальт жабыны ұзақ қызмет етеді және жөндеуді қажет етпейді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68F5F8-1308-4AC6-B35F-99A54225774A}" type="parTrans" cxnId="{96BD9CB5-723A-42EC-AD2D-4E07CE31F4EA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036E49-4BEB-4BC8-A05D-00CD7499601E}" type="sibTrans" cxnId="{96BD9CB5-723A-42EC-AD2D-4E07CE31F4EA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F635ED-749E-4B20-BD44-A64C92A09069}">
      <dgm:prSet custT="1"/>
      <dgm:spPr/>
      <dgm:t>
        <a:bodyPr/>
        <a:lstStyle/>
        <a:p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Ағаштар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мен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жасыл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желектерді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суару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мәселесі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жеңілдетіледі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FCE987-EBD0-4CDA-BFC6-EA5E857887D3}" type="parTrans" cxnId="{28C24F13-CA4C-4799-A8F3-3C98FA4EB2DD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71D26D-D3F5-4F03-A6F6-5B7512FD5468}" type="sibTrans" cxnId="{28C24F13-CA4C-4799-A8F3-3C98FA4EB2DD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91A0CE-607A-4619-BCD9-B630CAAB7B57}" type="pres">
      <dgm:prSet presAssocID="{8B683E9C-9253-4787-A209-D54684B91EC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DC3612D-C7EB-40EB-8116-66E45DE3A5B9}" type="pres">
      <dgm:prSet presAssocID="{8B683E9C-9253-4787-A209-D54684B91EC8}" presName="Name1" presStyleCnt="0"/>
      <dgm:spPr/>
    </dgm:pt>
    <dgm:pt modelId="{9698921D-914E-4783-979C-088400B9582B}" type="pres">
      <dgm:prSet presAssocID="{8B683E9C-9253-4787-A209-D54684B91EC8}" presName="cycle" presStyleCnt="0"/>
      <dgm:spPr/>
    </dgm:pt>
    <dgm:pt modelId="{2530C869-9222-494D-B722-1F734C6611E0}" type="pres">
      <dgm:prSet presAssocID="{8B683E9C-9253-4787-A209-D54684B91EC8}" presName="srcNode" presStyleLbl="node1" presStyleIdx="0" presStyleCnt="5"/>
      <dgm:spPr/>
    </dgm:pt>
    <dgm:pt modelId="{9AE5CA88-C69E-40E4-9333-20E02B2A33E7}" type="pres">
      <dgm:prSet presAssocID="{8B683E9C-9253-4787-A209-D54684B91EC8}" presName="conn" presStyleLbl="parChTrans1D2" presStyleIdx="0" presStyleCnt="1"/>
      <dgm:spPr/>
      <dgm:t>
        <a:bodyPr/>
        <a:lstStyle/>
        <a:p>
          <a:endParaRPr lang="ru-RU"/>
        </a:p>
      </dgm:t>
    </dgm:pt>
    <dgm:pt modelId="{5579E202-BBDE-4CE6-B525-0AF34AD55C8F}" type="pres">
      <dgm:prSet presAssocID="{8B683E9C-9253-4787-A209-D54684B91EC8}" presName="extraNode" presStyleLbl="node1" presStyleIdx="0" presStyleCnt="5"/>
      <dgm:spPr/>
    </dgm:pt>
    <dgm:pt modelId="{056582E2-3172-4191-90BB-E7771748201E}" type="pres">
      <dgm:prSet presAssocID="{8B683E9C-9253-4787-A209-D54684B91EC8}" presName="dstNode" presStyleLbl="node1" presStyleIdx="0" presStyleCnt="5"/>
      <dgm:spPr/>
    </dgm:pt>
    <dgm:pt modelId="{C1C57C09-81B9-4420-9317-8E892157F727}" type="pres">
      <dgm:prSet presAssocID="{C81BCEC7-9961-4228-8D52-A86869CA0A83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0BB509-D9B7-4661-8388-8624790E450B}" type="pres">
      <dgm:prSet presAssocID="{C81BCEC7-9961-4228-8D52-A86869CA0A83}" presName="accent_1" presStyleCnt="0"/>
      <dgm:spPr/>
    </dgm:pt>
    <dgm:pt modelId="{278E4A1A-33B0-468E-AAC6-B2527BE03BCA}" type="pres">
      <dgm:prSet presAssocID="{C81BCEC7-9961-4228-8D52-A86869CA0A83}" presName="accentRepeatNode" presStyleLbl="solidFgAcc1" presStyleIdx="0" presStyleCnt="5"/>
      <dgm:spPr/>
    </dgm:pt>
    <dgm:pt modelId="{9300645D-5017-42F2-A732-809C81A948BF}" type="pres">
      <dgm:prSet presAssocID="{78DB8FF5-D599-4C03-9A82-F19BE46D9260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FEFA5B-867B-43F8-800D-AD485FA15EF8}" type="pres">
      <dgm:prSet presAssocID="{78DB8FF5-D599-4C03-9A82-F19BE46D9260}" presName="accent_2" presStyleCnt="0"/>
      <dgm:spPr/>
    </dgm:pt>
    <dgm:pt modelId="{B141319E-F996-49FC-9668-E3861DF19642}" type="pres">
      <dgm:prSet presAssocID="{78DB8FF5-D599-4C03-9A82-F19BE46D9260}" presName="accentRepeatNode" presStyleLbl="solidFgAcc1" presStyleIdx="1" presStyleCnt="5"/>
      <dgm:spPr/>
    </dgm:pt>
    <dgm:pt modelId="{4500BB94-51A9-4054-8741-1E3AEA44FF77}" type="pres">
      <dgm:prSet presAssocID="{E81599FA-FB3F-470E-83FC-538338848805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D13788-E0EA-4A25-98F8-9EDE45B10EBF}" type="pres">
      <dgm:prSet presAssocID="{E81599FA-FB3F-470E-83FC-538338848805}" presName="accent_3" presStyleCnt="0"/>
      <dgm:spPr/>
    </dgm:pt>
    <dgm:pt modelId="{6D0AE8B9-9E29-4DF6-840B-0CEAA1F84767}" type="pres">
      <dgm:prSet presAssocID="{E81599FA-FB3F-470E-83FC-538338848805}" presName="accentRepeatNode" presStyleLbl="solidFgAcc1" presStyleIdx="2" presStyleCnt="5"/>
      <dgm:spPr/>
    </dgm:pt>
    <dgm:pt modelId="{B86A27EF-E452-42F0-9B49-6C0D0025634A}" type="pres">
      <dgm:prSet presAssocID="{21865033-1CDC-4840-8B89-7F53E3AEC152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FE9A3C-09E4-4307-AF1D-382FAFEF40BB}" type="pres">
      <dgm:prSet presAssocID="{21865033-1CDC-4840-8B89-7F53E3AEC152}" presName="accent_4" presStyleCnt="0"/>
      <dgm:spPr/>
    </dgm:pt>
    <dgm:pt modelId="{EB6A1152-94C2-4801-941F-66818EB1949B}" type="pres">
      <dgm:prSet presAssocID="{21865033-1CDC-4840-8B89-7F53E3AEC152}" presName="accentRepeatNode" presStyleLbl="solidFgAcc1" presStyleIdx="3" presStyleCnt="5"/>
      <dgm:spPr/>
    </dgm:pt>
    <dgm:pt modelId="{59972035-8008-4B31-B97A-AC120AD972A0}" type="pres">
      <dgm:prSet presAssocID="{EEF635ED-749E-4B20-BD44-A64C92A0906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0A43A6-47FD-4568-A377-CD3BD050D512}" type="pres">
      <dgm:prSet presAssocID="{EEF635ED-749E-4B20-BD44-A64C92A09069}" presName="accent_5" presStyleCnt="0"/>
      <dgm:spPr/>
    </dgm:pt>
    <dgm:pt modelId="{06CB29F0-99D4-4075-916D-0FF470780C57}" type="pres">
      <dgm:prSet presAssocID="{EEF635ED-749E-4B20-BD44-A64C92A09069}" presName="accentRepeatNode" presStyleLbl="solidFgAcc1" presStyleIdx="4" presStyleCnt="5"/>
      <dgm:spPr/>
    </dgm:pt>
  </dgm:ptLst>
  <dgm:cxnLst>
    <dgm:cxn modelId="{2EF1C532-784B-4F9A-A7BC-ECE2642B51B0}" type="presOf" srcId="{78DB8FF5-D599-4C03-9A82-F19BE46D9260}" destId="{9300645D-5017-42F2-A732-809C81A948BF}" srcOrd="0" destOrd="0" presId="urn:microsoft.com/office/officeart/2008/layout/VerticalCurvedList"/>
    <dgm:cxn modelId="{8D9D169B-DCB1-4833-A9CC-E6A8D57EF636}" type="presOf" srcId="{EEF635ED-749E-4B20-BD44-A64C92A09069}" destId="{59972035-8008-4B31-B97A-AC120AD972A0}" srcOrd="0" destOrd="0" presId="urn:microsoft.com/office/officeart/2008/layout/VerticalCurvedList"/>
    <dgm:cxn modelId="{4C23C2A6-5DD5-46CD-A7E5-222044F5BC8C}" srcId="{8B683E9C-9253-4787-A209-D54684B91EC8}" destId="{78DB8FF5-D599-4C03-9A82-F19BE46D9260}" srcOrd="1" destOrd="0" parTransId="{459A3EFA-8E75-499F-BE48-846D9A5D6BAF}" sibTransId="{09709F98-5851-481C-9BD0-6998DD4C3DBC}"/>
    <dgm:cxn modelId="{4244B305-5EFA-48DF-8A49-2FCF2A274A48}" srcId="{8B683E9C-9253-4787-A209-D54684B91EC8}" destId="{E81599FA-FB3F-470E-83FC-538338848805}" srcOrd="2" destOrd="0" parTransId="{274A97DE-39F3-45D2-9901-76B6BA5EFE7F}" sibTransId="{498F0DA7-67A3-4CA2-BACC-9AD1FE83A2BC}"/>
    <dgm:cxn modelId="{28C24F13-CA4C-4799-A8F3-3C98FA4EB2DD}" srcId="{8B683E9C-9253-4787-A209-D54684B91EC8}" destId="{EEF635ED-749E-4B20-BD44-A64C92A09069}" srcOrd="4" destOrd="0" parTransId="{D7FCE987-EBD0-4CDA-BFC6-EA5E857887D3}" sibTransId="{0971D26D-D3F5-4F03-A6F6-5B7512FD5468}"/>
    <dgm:cxn modelId="{19E42CD1-F1BB-4925-8F3A-C1603E1D6772}" type="presOf" srcId="{E81599FA-FB3F-470E-83FC-538338848805}" destId="{4500BB94-51A9-4054-8741-1E3AEA44FF77}" srcOrd="0" destOrd="0" presId="urn:microsoft.com/office/officeart/2008/layout/VerticalCurvedList"/>
    <dgm:cxn modelId="{35A5AC1A-A6C3-4E63-9B43-9E3F1AF7A23E}" type="presOf" srcId="{C81BCEC7-9961-4228-8D52-A86869CA0A83}" destId="{C1C57C09-81B9-4420-9317-8E892157F727}" srcOrd="0" destOrd="0" presId="urn:microsoft.com/office/officeart/2008/layout/VerticalCurvedList"/>
    <dgm:cxn modelId="{1D3E6E89-AA05-487B-B368-3CF453580A1C}" type="presOf" srcId="{21865033-1CDC-4840-8B89-7F53E3AEC152}" destId="{B86A27EF-E452-42F0-9B49-6C0D0025634A}" srcOrd="0" destOrd="0" presId="urn:microsoft.com/office/officeart/2008/layout/VerticalCurvedList"/>
    <dgm:cxn modelId="{CEF0400F-A91E-4996-A21E-A1035CFED5B7}" type="presOf" srcId="{31CE0C60-B138-4EE6-8F34-F3FCF32D1B07}" destId="{9AE5CA88-C69E-40E4-9333-20E02B2A33E7}" srcOrd="0" destOrd="0" presId="urn:microsoft.com/office/officeart/2008/layout/VerticalCurvedList"/>
    <dgm:cxn modelId="{6D379733-0439-4126-B94C-B73E2E3B73D9}" srcId="{8B683E9C-9253-4787-A209-D54684B91EC8}" destId="{C81BCEC7-9961-4228-8D52-A86869CA0A83}" srcOrd="0" destOrd="0" parTransId="{889B5646-1367-41D3-B327-53C1B128622B}" sibTransId="{31CE0C60-B138-4EE6-8F34-F3FCF32D1B07}"/>
    <dgm:cxn modelId="{66A2972D-5FEE-4E95-A129-D7D228BFB97E}" type="presOf" srcId="{8B683E9C-9253-4787-A209-D54684B91EC8}" destId="{D291A0CE-607A-4619-BCD9-B630CAAB7B57}" srcOrd="0" destOrd="0" presId="urn:microsoft.com/office/officeart/2008/layout/VerticalCurvedList"/>
    <dgm:cxn modelId="{96BD9CB5-723A-42EC-AD2D-4E07CE31F4EA}" srcId="{8B683E9C-9253-4787-A209-D54684B91EC8}" destId="{21865033-1CDC-4840-8B89-7F53E3AEC152}" srcOrd="3" destOrd="0" parTransId="{E968F5F8-1308-4AC6-B35F-99A54225774A}" sibTransId="{42036E49-4BEB-4BC8-A05D-00CD7499601E}"/>
    <dgm:cxn modelId="{96CF37D1-11E2-42A7-8C0E-E7B15300A1F2}" type="presParOf" srcId="{D291A0CE-607A-4619-BCD9-B630CAAB7B57}" destId="{ADC3612D-C7EB-40EB-8116-66E45DE3A5B9}" srcOrd="0" destOrd="0" presId="urn:microsoft.com/office/officeart/2008/layout/VerticalCurvedList"/>
    <dgm:cxn modelId="{5417BC52-DCE5-4367-94B0-E81855381D04}" type="presParOf" srcId="{ADC3612D-C7EB-40EB-8116-66E45DE3A5B9}" destId="{9698921D-914E-4783-979C-088400B9582B}" srcOrd="0" destOrd="0" presId="urn:microsoft.com/office/officeart/2008/layout/VerticalCurvedList"/>
    <dgm:cxn modelId="{910E4309-1F84-44A9-910A-D83B235294A1}" type="presParOf" srcId="{9698921D-914E-4783-979C-088400B9582B}" destId="{2530C869-9222-494D-B722-1F734C6611E0}" srcOrd="0" destOrd="0" presId="urn:microsoft.com/office/officeart/2008/layout/VerticalCurvedList"/>
    <dgm:cxn modelId="{8B3427D7-AA7D-44B0-B518-D39F0AE2DEB6}" type="presParOf" srcId="{9698921D-914E-4783-979C-088400B9582B}" destId="{9AE5CA88-C69E-40E4-9333-20E02B2A33E7}" srcOrd="1" destOrd="0" presId="urn:microsoft.com/office/officeart/2008/layout/VerticalCurvedList"/>
    <dgm:cxn modelId="{F50647D1-EA70-45F9-BB54-0C1187EE41FA}" type="presParOf" srcId="{9698921D-914E-4783-979C-088400B9582B}" destId="{5579E202-BBDE-4CE6-B525-0AF34AD55C8F}" srcOrd="2" destOrd="0" presId="urn:microsoft.com/office/officeart/2008/layout/VerticalCurvedList"/>
    <dgm:cxn modelId="{063E49BB-25A8-476F-B9A8-C71FD2479AA3}" type="presParOf" srcId="{9698921D-914E-4783-979C-088400B9582B}" destId="{056582E2-3172-4191-90BB-E7771748201E}" srcOrd="3" destOrd="0" presId="urn:microsoft.com/office/officeart/2008/layout/VerticalCurvedList"/>
    <dgm:cxn modelId="{D44C414D-B2B4-4E3A-861F-25E4B09DB98B}" type="presParOf" srcId="{ADC3612D-C7EB-40EB-8116-66E45DE3A5B9}" destId="{C1C57C09-81B9-4420-9317-8E892157F727}" srcOrd="1" destOrd="0" presId="urn:microsoft.com/office/officeart/2008/layout/VerticalCurvedList"/>
    <dgm:cxn modelId="{83F41E46-3BA8-4461-90A1-EB3EDA85A5F6}" type="presParOf" srcId="{ADC3612D-C7EB-40EB-8116-66E45DE3A5B9}" destId="{CD0BB509-D9B7-4661-8388-8624790E450B}" srcOrd="2" destOrd="0" presId="urn:microsoft.com/office/officeart/2008/layout/VerticalCurvedList"/>
    <dgm:cxn modelId="{9A7E21B6-BDA7-4E32-9AE2-B43CB498BE36}" type="presParOf" srcId="{CD0BB509-D9B7-4661-8388-8624790E450B}" destId="{278E4A1A-33B0-468E-AAC6-B2527BE03BCA}" srcOrd="0" destOrd="0" presId="urn:microsoft.com/office/officeart/2008/layout/VerticalCurvedList"/>
    <dgm:cxn modelId="{C2F0C8A3-5698-460A-84BC-F72EAEE93FB0}" type="presParOf" srcId="{ADC3612D-C7EB-40EB-8116-66E45DE3A5B9}" destId="{9300645D-5017-42F2-A732-809C81A948BF}" srcOrd="3" destOrd="0" presId="urn:microsoft.com/office/officeart/2008/layout/VerticalCurvedList"/>
    <dgm:cxn modelId="{B325547F-10F5-4FC3-AFF7-6BF297ADF42F}" type="presParOf" srcId="{ADC3612D-C7EB-40EB-8116-66E45DE3A5B9}" destId="{F9FEFA5B-867B-43F8-800D-AD485FA15EF8}" srcOrd="4" destOrd="0" presId="urn:microsoft.com/office/officeart/2008/layout/VerticalCurvedList"/>
    <dgm:cxn modelId="{E1DEF2D3-31DD-4AF3-A742-3F69E200A738}" type="presParOf" srcId="{F9FEFA5B-867B-43F8-800D-AD485FA15EF8}" destId="{B141319E-F996-49FC-9668-E3861DF19642}" srcOrd="0" destOrd="0" presId="urn:microsoft.com/office/officeart/2008/layout/VerticalCurvedList"/>
    <dgm:cxn modelId="{CAFC237A-B63D-4397-9C04-A63C2D24C765}" type="presParOf" srcId="{ADC3612D-C7EB-40EB-8116-66E45DE3A5B9}" destId="{4500BB94-51A9-4054-8741-1E3AEA44FF77}" srcOrd="5" destOrd="0" presId="urn:microsoft.com/office/officeart/2008/layout/VerticalCurvedList"/>
    <dgm:cxn modelId="{DC5DD4E8-313E-423A-A21D-2F4C8AB8DFE9}" type="presParOf" srcId="{ADC3612D-C7EB-40EB-8116-66E45DE3A5B9}" destId="{E5D13788-E0EA-4A25-98F8-9EDE45B10EBF}" srcOrd="6" destOrd="0" presId="urn:microsoft.com/office/officeart/2008/layout/VerticalCurvedList"/>
    <dgm:cxn modelId="{EA634A6A-09DB-4CE3-BC70-9055BB5BD0F8}" type="presParOf" srcId="{E5D13788-E0EA-4A25-98F8-9EDE45B10EBF}" destId="{6D0AE8B9-9E29-4DF6-840B-0CEAA1F84767}" srcOrd="0" destOrd="0" presId="urn:microsoft.com/office/officeart/2008/layout/VerticalCurvedList"/>
    <dgm:cxn modelId="{5C3881AB-D333-4FA8-B8C0-AC8018EFBDE4}" type="presParOf" srcId="{ADC3612D-C7EB-40EB-8116-66E45DE3A5B9}" destId="{B86A27EF-E452-42F0-9B49-6C0D0025634A}" srcOrd="7" destOrd="0" presId="urn:microsoft.com/office/officeart/2008/layout/VerticalCurvedList"/>
    <dgm:cxn modelId="{F8D161B9-7B89-410E-8AFA-45C391EF06D7}" type="presParOf" srcId="{ADC3612D-C7EB-40EB-8116-66E45DE3A5B9}" destId="{00FE9A3C-09E4-4307-AF1D-382FAFEF40BB}" srcOrd="8" destOrd="0" presId="urn:microsoft.com/office/officeart/2008/layout/VerticalCurvedList"/>
    <dgm:cxn modelId="{C88C4126-D796-4350-A739-32B850440217}" type="presParOf" srcId="{00FE9A3C-09E4-4307-AF1D-382FAFEF40BB}" destId="{EB6A1152-94C2-4801-941F-66818EB1949B}" srcOrd="0" destOrd="0" presId="urn:microsoft.com/office/officeart/2008/layout/VerticalCurvedList"/>
    <dgm:cxn modelId="{E562F924-F550-410C-BA79-87DE523CA2FB}" type="presParOf" srcId="{ADC3612D-C7EB-40EB-8116-66E45DE3A5B9}" destId="{59972035-8008-4B31-B97A-AC120AD972A0}" srcOrd="9" destOrd="0" presId="urn:microsoft.com/office/officeart/2008/layout/VerticalCurvedList"/>
    <dgm:cxn modelId="{5F66E46F-2EEF-402F-9F01-C2DA20167B19}" type="presParOf" srcId="{ADC3612D-C7EB-40EB-8116-66E45DE3A5B9}" destId="{640A43A6-47FD-4568-A377-CD3BD050D512}" srcOrd="10" destOrd="0" presId="urn:microsoft.com/office/officeart/2008/layout/VerticalCurvedList"/>
    <dgm:cxn modelId="{4E823888-C8A3-4AB1-97A7-995C975902CD}" type="presParOf" srcId="{640A43A6-47FD-4568-A377-CD3BD050D512}" destId="{06CB29F0-99D4-4075-916D-0FF470780C5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8FBF28-7FFD-4DEA-BEF2-D100C7B3CF2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BAFF156-B76B-4DE6-AFC9-3E371244561A}">
      <dgm:prSet phldrT="[Текст]"/>
      <dgm:spPr/>
      <dgm:t>
        <a:bodyPr/>
        <a:lstStyle/>
        <a:p>
          <a:r>
            <a:rPr lang="kk-KZ" dirty="0" smtClean="0"/>
            <a:t>Қызылорда қаласының автомобиль жолдарын шалшық судан тазалау мақсатында дренаждық жүйе орнату</a:t>
          </a:r>
          <a:endParaRPr lang="ru-RU" dirty="0"/>
        </a:p>
      </dgm:t>
    </dgm:pt>
    <dgm:pt modelId="{9E6A8AEA-C587-4434-ACF9-EBE88C6FDA92}" type="parTrans" cxnId="{56889C52-4E4C-4AD3-B043-9C3F24BD5883}">
      <dgm:prSet/>
      <dgm:spPr/>
      <dgm:t>
        <a:bodyPr/>
        <a:lstStyle/>
        <a:p>
          <a:endParaRPr lang="ru-RU"/>
        </a:p>
      </dgm:t>
    </dgm:pt>
    <dgm:pt modelId="{12A450C9-B836-4546-9145-C145C4CA8B74}" type="sibTrans" cxnId="{56889C52-4E4C-4AD3-B043-9C3F24BD5883}">
      <dgm:prSet/>
      <dgm:spPr/>
      <dgm:t>
        <a:bodyPr/>
        <a:lstStyle/>
        <a:p>
          <a:endParaRPr lang="ru-RU"/>
        </a:p>
      </dgm:t>
    </dgm:pt>
    <dgm:pt modelId="{B5964E97-067B-4253-A454-5DF11223E673}">
      <dgm:prSet phldrT="[Текст]"/>
      <dgm:spPr/>
      <dgm:t>
        <a:bodyPr/>
        <a:lstStyle/>
        <a:p>
          <a:r>
            <a:rPr lang="kk-KZ" dirty="0" smtClean="0"/>
            <a:t>Жаңбыр суын бір жүйеге келтіру арқылы талдарды суару</a:t>
          </a:r>
          <a:endParaRPr lang="ru-RU" dirty="0"/>
        </a:p>
      </dgm:t>
    </dgm:pt>
    <dgm:pt modelId="{C6CC1EB5-5D92-4C41-8677-1283E2C1FFB6}" type="parTrans" cxnId="{A4A6F706-3D07-4D59-AA4F-9222898A424D}">
      <dgm:prSet/>
      <dgm:spPr/>
      <dgm:t>
        <a:bodyPr/>
        <a:lstStyle/>
        <a:p>
          <a:endParaRPr lang="ru-RU"/>
        </a:p>
      </dgm:t>
    </dgm:pt>
    <dgm:pt modelId="{B8C1DE0F-A598-4AC9-97D6-4C76C6EA4F95}" type="sibTrans" cxnId="{A4A6F706-3D07-4D59-AA4F-9222898A424D}">
      <dgm:prSet/>
      <dgm:spPr/>
      <dgm:t>
        <a:bodyPr/>
        <a:lstStyle/>
        <a:p>
          <a:endParaRPr lang="ru-RU"/>
        </a:p>
      </dgm:t>
    </dgm:pt>
    <dgm:pt modelId="{C2BC3BD3-4CE1-4131-9348-51B6A05D4774}" type="pres">
      <dgm:prSet presAssocID="{EC8FBF28-7FFD-4DEA-BEF2-D100C7B3CF2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678EE02-550B-4736-A89D-10B9877598E8}" type="pres">
      <dgm:prSet presAssocID="{EC8FBF28-7FFD-4DEA-BEF2-D100C7B3CF2E}" presName="Name1" presStyleCnt="0"/>
      <dgm:spPr/>
    </dgm:pt>
    <dgm:pt modelId="{00129C0E-ADE8-4A7B-BEB4-35E6C05F7293}" type="pres">
      <dgm:prSet presAssocID="{EC8FBF28-7FFD-4DEA-BEF2-D100C7B3CF2E}" presName="cycle" presStyleCnt="0"/>
      <dgm:spPr/>
    </dgm:pt>
    <dgm:pt modelId="{BE479DD6-E490-45BB-AE7F-71F52F53DB5D}" type="pres">
      <dgm:prSet presAssocID="{EC8FBF28-7FFD-4DEA-BEF2-D100C7B3CF2E}" presName="srcNode" presStyleLbl="node1" presStyleIdx="0" presStyleCnt="2"/>
      <dgm:spPr/>
    </dgm:pt>
    <dgm:pt modelId="{9A2927DA-DAC3-49E7-AD34-4ED16DDB7D45}" type="pres">
      <dgm:prSet presAssocID="{EC8FBF28-7FFD-4DEA-BEF2-D100C7B3CF2E}" presName="conn" presStyleLbl="parChTrans1D2" presStyleIdx="0" presStyleCnt="1"/>
      <dgm:spPr/>
      <dgm:t>
        <a:bodyPr/>
        <a:lstStyle/>
        <a:p>
          <a:endParaRPr lang="ru-RU"/>
        </a:p>
      </dgm:t>
    </dgm:pt>
    <dgm:pt modelId="{BBBE1DAB-A657-48C0-BFB9-B78DF1156EA3}" type="pres">
      <dgm:prSet presAssocID="{EC8FBF28-7FFD-4DEA-BEF2-D100C7B3CF2E}" presName="extraNode" presStyleLbl="node1" presStyleIdx="0" presStyleCnt="2"/>
      <dgm:spPr/>
    </dgm:pt>
    <dgm:pt modelId="{CE6748C9-1568-4FBB-8092-188D61B246BB}" type="pres">
      <dgm:prSet presAssocID="{EC8FBF28-7FFD-4DEA-BEF2-D100C7B3CF2E}" presName="dstNode" presStyleLbl="node1" presStyleIdx="0" presStyleCnt="2"/>
      <dgm:spPr/>
    </dgm:pt>
    <dgm:pt modelId="{E96F2847-E202-4F67-8D55-1A3BBDA5D631}" type="pres">
      <dgm:prSet presAssocID="{9BAFF156-B76B-4DE6-AFC9-3E371244561A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4AFAD-E43F-4162-8E43-D75711FEF072}" type="pres">
      <dgm:prSet presAssocID="{9BAFF156-B76B-4DE6-AFC9-3E371244561A}" presName="accent_1" presStyleCnt="0"/>
      <dgm:spPr/>
    </dgm:pt>
    <dgm:pt modelId="{CE696436-839B-49AB-9EDF-73B9E34EFA23}" type="pres">
      <dgm:prSet presAssocID="{9BAFF156-B76B-4DE6-AFC9-3E371244561A}" presName="accentRepeatNode" presStyleLbl="solidFgAcc1" presStyleIdx="0" presStyleCnt="2"/>
      <dgm:spPr/>
    </dgm:pt>
    <dgm:pt modelId="{703AA36C-1E42-4A4F-A90A-EFC5E4F6D7A2}" type="pres">
      <dgm:prSet presAssocID="{B5964E97-067B-4253-A454-5DF11223E673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8E61A-2F48-42FF-9B05-97ABBAF672E8}" type="pres">
      <dgm:prSet presAssocID="{B5964E97-067B-4253-A454-5DF11223E673}" presName="accent_2" presStyleCnt="0"/>
      <dgm:spPr/>
    </dgm:pt>
    <dgm:pt modelId="{8EFDA147-DFB9-429F-B2D0-DD28924D46E1}" type="pres">
      <dgm:prSet presAssocID="{B5964E97-067B-4253-A454-5DF11223E673}" presName="accentRepeatNode" presStyleLbl="solidFgAcc1" presStyleIdx="1" presStyleCnt="2"/>
      <dgm:spPr/>
    </dgm:pt>
  </dgm:ptLst>
  <dgm:cxnLst>
    <dgm:cxn modelId="{56889C52-4E4C-4AD3-B043-9C3F24BD5883}" srcId="{EC8FBF28-7FFD-4DEA-BEF2-D100C7B3CF2E}" destId="{9BAFF156-B76B-4DE6-AFC9-3E371244561A}" srcOrd="0" destOrd="0" parTransId="{9E6A8AEA-C587-4434-ACF9-EBE88C6FDA92}" sibTransId="{12A450C9-B836-4546-9145-C145C4CA8B74}"/>
    <dgm:cxn modelId="{53B31E2B-5C5A-425F-8A41-78E0BDCCE9F4}" type="presOf" srcId="{B5964E97-067B-4253-A454-5DF11223E673}" destId="{703AA36C-1E42-4A4F-A90A-EFC5E4F6D7A2}" srcOrd="0" destOrd="0" presId="urn:microsoft.com/office/officeart/2008/layout/VerticalCurvedList"/>
    <dgm:cxn modelId="{A87FC589-FB22-41A7-8184-45A8802ACA62}" type="presOf" srcId="{12A450C9-B836-4546-9145-C145C4CA8B74}" destId="{9A2927DA-DAC3-49E7-AD34-4ED16DDB7D45}" srcOrd="0" destOrd="0" presId="urn:microsoft.com/office/officeart/2008/layout/VerticalCurvedList"/>
    <dgm:cxn modelId="{B5C2921C-A6A4-4579-BA4B-D34B6E4DF7D3}" type="presOf" srcId="{9BAFF156-B76B-4DE6-AFC9-3E371244561A}" destId="{E96F2847-E202-4F67-8D55-1A3BBDA5D631}" srcOrd="0" destOrd="0" presId="urn:microsoft.com/office/officeart/2008/layout/VerticalCurvedList"/>
    <dgm:cxn modelId="{FD55999B-BD2D-4486-BEAC-B2B90F737951}" type="presOf" srcId="{EC8FBF28-7FFD-4DEA-BEF2-D100C7B3CF2E}" destId="{C2BC3BD3-4CE1-4131-9348-51B6A05D4774}" srcOrd="0" destOrd="0" presId="urn:microsoft.com/office/officeart/2008/layout/VerticalCurvedList"/>
    <dgm:cxn modelId="{A4A6F706-3D07-4D59-AA4F-9222898A424D}" srcId="{EC8FBF28-7FFD-4DEA-BEF2-D100C7B3CF2E}" destId="{B5964E97-067B-4253-A454-5DF11223E673}" srcOrd="1" destOrd="0" parTransId="{C6CC1EB5-5D92-4C41-8677-1283E2C1FFB6}" sibTransId="{B8C1DE0F-A598-4AC9-97D6-4C76C6EA4F95}"/>
    <dgm:cxn modelId="{045AD2E6-62C8-480D-B567-14B9EA8BE53C}" type="presParOf" srcId="{C2BC3BD3-4CE1-4131-9348-51B6A05D4774}" destId="{9678EE02-550B-4736-A89D-10B9877598E8}" srcOrd="0" destOrd="0" presId="urn:microsoft.com/office/officeart/2008/layout/VerticalCurvedList"/>
    <dgm:cxn modelId="{CDCED97C-0BD4-4B27-B4F7-EC165B439AAB}" type="presParOf" srcId="{9678EE02-550B-4736-A89D-10B9877598E8}" destId="{00129C0E-ADE8-4A7B-BEB4-35E6C05F7293}" srcOrd="0" destOrd="0" presId="urn:microsoft.com/office/officeart/2008/layout/VerticalCurvedList"/>
    <dgm:cxn modelId="{4BA121F6-E870-4730-8594-D93D2AA9DB77}" type="presParOf" srcId="{00129C0E-ADE8-4A7B-BEB4-35E6C05F7293}" destId="{BE479DD6-E490-45BB-AE7F-71F52F53DB5D}" srcOrd="0" destOrd="0" presId="urn:microsoft.com/office/officeart/2008/layout/VerticalCurvedList"/>
    <dgm:cxn modelId="{289EEFCD-4C65-4768-8146-2EA377DA9E6B}" type="presParOf" srcId="{00129C0E-ADE8-4A7B-BEB4-35E6C05F7293}" destId="{9A2927DA-DAC3-49E7-AD34-4ED16DDB7D45}" srcOrd="1" destOrd="0" presId="urn:microsoft.com/office/officeart/2008/layout/VerticalCurvedList"/>
    <dgm:cxn modelId="{5ED27453-DFD8-45DB-8D0D-4C76B2F7E6FF}" type="presParOf" srcId="{00129C0E-ADE8-4A7B-BEB4-35E6C05F7293}" destId="{BBBE1DAB-A657-48C0-BFB9-B78DF1156EA3}" srcOrd="2" destOrd="0" presId="urn:microsoft.com/office/officeart/2008/layout/VerticalCurvedList"/>
    <dgm:cxn modelId="{8465FF51-C382-427F-B98C-40E815F87D41}" type="presParOf" srcId="{00129C0E-ADE8-4A7B-BEB4-35E6C05F7293}" destId="{CE6748C9-1568-4FBB-8092-188D61B246BB}" srcOrd="3" destOrd="0" presId="urn:microsoft.com/office/officeart/2008/layout/VerticalCurvedList"/>
    <dgm:cxn modelId="{8E51DF55-D595-4742-B6A2-1D8CD444986B}" type="presParOf" srcId="{9678EE02-550B-4736-A89D-10B9877598E8}" destId="{E96F2847-E202-4F67-8D55-1A3BBDA5D631}" srcOrd="1" destOrd="0" presId="urn:microsoft.com/office/officeart/2008/layout/VerticalCurvedList"/>
    <dgm:cxn modelId="{C742A349-3E95-42E5-8067-B88F6B4CDA82}" type="presParOf" srcId="{9678EE02-550B-4736-A89D-10B9877598E8}" destId="{0974AFAD-E43F-4162-8E43-D75711FEF072}" srcOrd="2" destOrd="0" presId="urn:microsoft.com/office/officeart/2008/layout/VerticalCurvedList"/>
    <dgm:cxn modelId="{14A2F21E-8471-4617-A691-43403FF379C2}" type="presParOf" srcId="{0974AFAD-E43F-4162-8E43-D75711FEF072}" destId="{CE696436-839B-49AB-9EDF-73B9E34EFA23}" srcOrd="0" destOrd="0" presId="urn:microsoft.com/office/officeart/2008/layout/VerticalCurvedList"/>
    <dgm:cxn modelId="{BDB57EF3-AAD0-497E-B2C9-BABEF83FBBC3}" type="presParOf" srcId="{9678EE02-550B-4736-A89D-10B9877598E8}" destId="{703AA36C-1E42-4A4F-A90A-EFC5E4F6D7A2}" srcOrd="3" destOrd="0" presId="urn:microsoft.com/office/officeart/2008/layout/VerticalCurvedList"/>
    <dgm:cxn modelId="{BA77D4BC-37ED-49CE-BC8B-C08108406B5C}" type="presParOf" srcId="{9678EE02-550B-4736-A89D-10B9877598E8}" destId="{8F08E61A-2F48-42FF-9B05-97ABBAF672E8}" srcOrd="4" destOrd="0" presId="urn:microsoft.com/office/officeart/2008/layout/VerticalCurvedList"/>
    <dgm:cxn modelId="{61782C52-4AAC-48BF-AB14-33AD599D3087}" type="presParOf" srcId="{8F08E61A-2F48-42FF-9B05-97ABBAF672E8}" destId="{8EFDA147-DFB9-429F-B2D0-DD28924D46E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FBF28-7FFD-4DEA-BEF2-D100C7B3CF2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BAFF156-B76B-4DE6-AFC9-3E371244561A}">
      <dgm:prSet phldrT="[Текст]"/>
      <dgm:spPr/>
      <dgm:t>
        <a:bodyPr/>
        <a:lstStyle/>
        <a:p>
          <a:r>
            <a:rPr lang="kk-KZ" dirty="0" smtClean="0"/>
            <a:t>автомобиль жолдарын оңтайландыру </a:t>
          </a:r>
          <a:endParaRPr lang="ru-RU" dirty="0"/>
        </a:p>
      </dgm:t>
    </dgm:pt>
    <dgm:pt modelId="{9E6A8AEA-C587-4434-ACF9-EBE88C6FDA92}" type="parTrans" cxnId="{56889C52-4E4C-4AD3-B043-9C3F24BD5883}">
      <dgm:prSet/>
      <dgm:spPr/>
      <dgm:t>
        <a:bodyPr/>
        <a:lstStyle/>
        <a:p>
          <a:endParaRPr lang="ru-RU"/>
        </a:p>
      </dgm:t>
    </dgm:pt>
    <dgm:pt modelId="{12A450C9-B836-4546-9145-C145C4CA8B74}" type="sibTrans" cxnId="{56889C52-4E4C-4AD3-B043-9C3F24BD5883}">
      <dgm:prSet/>
      <dgm:spPr/>
      <dgm:t>
        <a:bodyPr/>
        <a:lstStyle/>
        <a:p>
          <a:endParaRPr lang="ru-RU"/>
        </a:p>
      </dgm:t>
    </dgm:pt>
    <dgm:pt modelId="{B5964E97-067B-4253-A454-5DF11223E673}">
      <dgm:prSet phldrT="[Текст]"/>
      <dgm:spPr/>
      <dgm:t>
        <a:bodyPr/>
        <a:lstStyle/>
        <a:p>
          <a:r>
            <a:rPr lang="kk-KZ" dirty="0" smtClean="0"/>
            <a:t>жол апаттарының алдын алу</a:t>
          </a:r>
          <a:endParaRPr lang="ru-RU" dirty="0"/>
        </a:p>
      </dgm:t>
    </dgm:pt>
    <dgm:pt modelId="{C6CC1EB5-5D92-4C41-8677-1283E2C1FFB6}" type="parTrans" cxnId="{A4A6F706-3D07-4D59-AA4F-9222898A424D}">
      <dgm:prSet/>
      <dgm:spPr/>
      <dgm:t>
        <a:bodyPr/>
        <a:lstStyle/>
        <a:p>
          <a:endParaRPr lang="ru-RU"/>
        </a:p>
      </dgm:t>
    </dgm:pt>
    <dgm:pt modelId="{B8C1DE0F-A598-4AC9-97D6-4C76C6EA4F95}" type="sibTrans" cxnId="{A4A6F706-3D07-4D59-AA4F-9222898A424D}">
      <dgm:prSet/>
      <dgm:spPr/>
      <dgm:t>
        <a:bodyPr/>
        <a:lstStyle/>
        <a:p>
          <a:endParaRPr lang="ru-RU"/>
        </a:p>
      </dgm:t>
    </dgm:pt>
    <dgm:pt modelId="{F52B21A2-8AE9-4518-882C-0133201C682A}">
      <dgm:prSet/>
      <dgm:spPr/>
      <dgm:t>
        <a:bodyPr/>
        <a:lstStyle/>
        <a:p>
          <a:r>
            <a:rPr lang="kk-KZ" dirty="0" smtClean="0"/>
            <a:t>жаңбырдан пайда болатын ағын суды көшедегі арықтарға жіберу арқылы талдарды суару;</a:t>
          </a:r>
          <a:endParaRPr lang="ru-RU" dirty="0"/>
        </a:p>
      </dgm:t>
    </dgm:pt>
    <dgm:pt modelId="{96B25C19-45CE-431C-92AA-C99ECECCBC72}" type="parTrans" cxnId="{4F7E88D5-87BA-476F-90B1-188857A66A25}">
      <dgm:prSet/>
      <dgm:spPr/>
      <dgm:t>
        <a:bodyPr/>
        <a:lstStyle/>
        <a:p>
          <a:endParaRPr lang="ru-RU"/>
        </a:p>
      </dgm:t>
    </dgm:pt>
    <dgm:pt modelId="{4749276E-D6EF-414E-9B18-AC46CF3437B0}" type="sibTrans" cxnId="{4F7E88D5-87BA-476F-90B1-188857A66A25}">
      <dgm:prSet/>
      <dgm:spPr/>
      <dgm:t>
        <a:bodyPr/>
        <a:lstStyle/>
        <a:p>
          <a:endParaRPr lang="ru-RU"/>
        </a:p>
      </dgm:t>
    </dgm:pt>
    <dgm:pt modelId="{7217D54C-D3DB-4262-ACE1-A53F557E98D6}">
      <dgm:prSet/>
      <dgm:spPr/>
      <dgm:t>
        <a:bodyPr/>
        <a:lstStyle/>
        <a:p>
          <a:r>
            <a:rPr lang="kk-KZ" dirty="0" smtClean="0"/>
            <a:t>көшеде, көлік жүретін жолдарда шалшық сулардың пайда болуын болдырмау</a:t>
          </a:r>
          <a:endParaRPr lang="ru-RU" dirty="0"/>
        </a:p>
      </dgm:t>
    </dgm:pt>
    <dgm:pt modelId="{3C18354C-3ECB-45A3-8BA2-D323204C5596}" type="parTrans" cxnId="{FDAE83AE-0E64-47C6-A24F-1103FDD70852}">
      <dgm:prSet/>
      <dgm:spPr/>
      <dgm:t>
        <a:bodyPr/>
        <a:lstStyle/>
        <a:p>
          <a:endParaRPr lang="ru-RU"/>
        </a:p>
      </dgm:t>
    </dgm:pt>
    <dgm:pt modelId="{ADD473A5-25E2-44EE-A2BC-5BC8375D37BC}" type="sibTrans" cxnId="{FDAE83AE-0E64-47C6-A24F-1103FDD70852}">
      <dgm:prSet/>
      <dgm:spPr/>
      <dgm:t>
        <a:bodyPr/>
        <a:lstStyle/>
        <a:p>
          <a:endParaRPr lang="ru-RU"/>
        </a:p>
      </dgm:t>
    </dgm:pt>
    <dgm:pt modelId="{C2BC3BD3-4CE1-4131-9348-51B6A05D4774}" type="pres">
      <dgm:prSet presAssocID="{EC8FBF28-7FFD-4DEA-BEF2-D100C7B3CF2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678EE02-550B-4736-A89D-10B9877598E8}" type="pres">
      <dgm:prSet presAssocID="{EC8FBF28-7FFD-4DEA-BEF2-D100C7B3CF2E}" presName="Name1" presStyleCnt="0"/>
      <dgm:spPr/>
    </dgm:pt>
    <dgm:pt modelId="{00129C0E-ADE8-4A7B-BEB4-35E6C05F7293}" type="pres">
      <dgm:prSet presAssocID="{EC8FBF28-7FFD-4DEA-BEF2-D100C7B3CF2E}" presName="cycle" presStyleCnt="0"/>
      <dgm:spPr/>
    </dgm:pt>
    <dgm:pt modelId="{BE479DD6-E490-45BB-AE7F-71F52F53DB5D}" type="pres">
      <dgm:prSet presAssocID="{EC8FBF28-7FFD-4DEA-BEF2-D100C7B3CF2E}" presName="srcNode" presStyleLbl="node1" presStyleIdx="0" presStyleCnt="4"/>
      <dgm:spPr/>
    </dgm:pt>
    <dgm:pt modelId="{9A2927DA-DAC3-49E7-AD34-4ED16DDB7D45}" type="pres">
      <dgm:prSet presAssocID="{EC8FBF28-7FFD-4DEA-BEF2-D100C7B3CF2E}" presName="conn" presStyleLbl="parChTrans1D2" presStyleIdx="0" presStyleCnt="1"/>
      <dgm:spPr/>
      <dgm:t>
        <a:bodyPr/>
        <a:lstStyle/>
        <a:p>
          <a:endParaRPr lang="ru-RU"/>
        </a:p>
      </dgm:t>
    </dgm:pt>
    <dgm:pt modelId="{BBBE1DAB-A657-48C0-BFB9-B78DF1156EA3}" type="pres">
      <dgm:prSet presAssocID="{EC8FBF28-7FFD-4DEA-BEF2-D100C7B3CF2E}" presName="extraNode" presStyleLbl="node1" presStyleIdx="0" presStyleCnt="4"/>
      <dgm:spPr/>
    </dgm:pt>
    <dgm:pt modelId="{CE6748C9-1568-4FBB-8092-188D61B246BB}" type="pres">
      <dgm:prSet presAssocID="{EC8FBF28-7FFD-4DEA-BEF2-D100C7B3CF2E}" presName="dstNode" presStyleLbl="node1" presStyleIdx="0" presStyleCnt="4"/>
      <dgm:spPr/>
    </dgm:pt>
    <dgm:pt modelId="{E96F2847-E202-4F67-8D55-1A3BBDA5D631}" type="pres">
      <dgm:prSet presAssocID="{9BAFF156-B76B-4DE6-AFC9-3E371244561A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4AFAD-E43F-4162-8E43-D75711FEF072}" type="pres">
      <dgm:prSet presAssocID="{9BAFF156-B76B-4DE6-AFC9-3E371244561A}" presName="accent_1" presStyleCnt="0"/>
      <dgm:spPr/>
    </dgm:pt>
    <dgm:pt modelId="{CE696436-839B-49AB-9EDF-73B9E34EFA23}" type="pres">
      <dgm:prSet presAssocID="{9BAFF156-B76B-4DE6-AFC9-3E371244561A}" presName="accentRepeatNode" presStyleLbl="solidFgAcc1" presStyleIdx="0" presStyleCnt="4"/>
      <dgm:spPr/>
    </dgm:pt>
    <dgm:pt modelId="{703AA36C-1E42-4A4F-A90A-EFC5E4F6D7A2}" type="pres">
      <dgm:prSet presAssocID="{B5964E97-067B-4253-A454-5DF11223E673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8E61A-2F48-42FF-9B05-97ABBAF672E8}" type="pres">
      <dgm:prSet presAssocID="{B5964E97-067B-4253-A454-5DF11223E673}" presName="accent_2" presStyleCnt="0"/>
      <dgm:spPr/>
    </dgm:pt>
    <dgm:pt modelId="{8EFDA147-DFB9-429F-B2D0-DD28924D46E1}" type="pres">
      <dgm:prSet presAssocID="{B5964E97-067B-4253-A454-5DF11223E673}" presName="accentRepeatNode" presStyleLbl="solidFgAcc1" presStyleIdx="1" presStyleCnt="4"/>
      <dgm:spPr/>
    </dgm:pt>
    <dgm:pt modelId="{0D51C869-CA25-4678-A95D-628C965F45F3}" type="pres">
      <dgm:prSet presAssocID="{F52B21A2-8AE9-4518-882C-0133201C682A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E59186-93AB-40C6-B6A4-94EA9FBA203D}" type="pres">
      <dgm:prSet presAssocID="{F52B21A2-8AE9-4518-882C-0133201C682A}" presName="accent_3" presStyleCnt="0"/>
      <dgm:spPr/>
    </dgm:pt>
    <dgm:pt modelId="{26E6DE51-39AB-48A9-BF04-EA4C43A66187}" type="pres">
      <dgm:prSet presAssocID="{F52B21A2-8AE9-4518-882C-0133201C682A}" presName="accentRepeatNode" presStyleLbl="solidFgAcc1" presStyleIdx="2" presStyleCnt="4"/>
      <dgm:spPr/>
    </dgm:pt>
    <dgm:pt modelId="{84443112-806C-4114-AC56-42F354CC43DA}" type="pres">
      <dgm:prSet presAssocID="{7217D54C-D3DB-4262-ACE1-A53F557E98D6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C0BE1-0CC7-4BB9-A1E6-E4E4E7480F71}" type="pres">
      <dgm:prSet presAssocID="{7217D54C-D3DB-4262-ACE1-A53F557E98D6}" presName="accent_4" presStyleCnt="0"/>
      <dgm:spPr/>
    </dgm:pt>
    <dgm:pt modelId="{1305FA5A-F1CA-4F21-A5EE-17EAFA8BED33}" type="pres">
      <dgm:prSet presAssocID="{7217D54C-D3DB-4262-ACE1-A53F557E98D6}" presName="accentRepeatNode" presStyleLbl="solidFgAcc1" presStyleIdx="3" presStyleCnt="4"/>
      <dgm:spPr/>
    </dgm:pt>
  </dgm:ptLst>
  <dgm:cxnLst>
    <dgm:cxn modelId="{9057E59A-E5E3-4A93-99E3-D3840BE13249}" type="presOf" srcId="{7217D54C-D3DB-4262-ACE1-A53F557E98D6}" destId="{84443112-806C-4114-AC56-42F354CC43DA}" srcOrd="0" destOrd="0" presId="urn:microsoft.com/office/officeart/2008/layout/VerticalCurvedList"/>
    <dgm:cxn modelId="{B5C2921C-A6A4-4579-BA4B-D34B6E4DF7D3}" type="presOf" srcId="{9BAFF156-B76B-4DE6-AFC9-3E371244561A}" destId="{E96F2847-E202-4F67-8D55-1A3BBDA5D631}" srcOrd="0" destOrd="0" presId="urn:microsoft.com/office/officeart/2008/layout/VerticalCurvedList"/>
    <dgm:cxn modelId="{FD55999B-BD2D-4486-BEAC-B2B90F737951}" type="presOf" srcId="{EC8FBF28-7FFD-4DEA-BEF2-D100C7B3CF2E}" destId="{C2BC3BD3-4CE1-4131-9348-51B6A05D4774}" srcOrd="0" destOrd="0" presId="urn:microsoft.com/office/officeart/2008/layout/VerticalCurvedList"/>
    <dgm:cxn modelId="{15BEB4C0-12D2-4196-8FCD-6619201772AF}" type="presOf" srcId="{F52B21A2-8AE9-4518-882C-0133201C682A}" destId="{0D51C869-CA25-4678-A95D-628C965F45F3}" srcOrd="0" destOrd="0" presId="urn:microsoft.com/office/officeart/2008/layout/VerticalCurvedList"/>
    <dgm:cxn modelId="{A4A6F706-3D07-4D59-AA4F-9222898A424D}" srcId="{EC8FBF28-7FFD-4DEA-BEF2-D100C7B3CF2E}" destId="{B5964E97-067B-4253-A454-5DF11223E673}" srcOrd="1" destOrd="0" parTransId="{C6CC1EB5-5D92-4C41-8677-1283E2C1FFB6}" sibTransId="{B8C1DE0F-A598-4AC9-97D6-4C76C6EA4F95}"/>
    <dgm:cxn modelId="{56889C52-4E4C-4AD3-B043-9C3F24BD5883}" srcId="{EC8FBF28-7FFD-4DEA-BEF2-D100C7B3CF2E}" destId="{9BAFF156-B76B-4DE6-AFC9-3E371244561A}" srcOrd="0" destOrd="0" parTransId="{9E6A8AEA-C587-4434-ACF9-EBE88C6FDA92}" sibTransId="{12A450C9-B836-4546-9145-C145C4CA8B74}"/>
    <dgm:cxn modelId="{FDAE83AE-0E64-47C6-A24F-1103FDD70852}" srcId="{EC8FBF28-7FFD-4DEA-BEF2-D100C7B3CF2E}" destId="{7217D54C-D3DB-4262-ACE1-A53F557E98D6}" srcOrd="3" destOrd="0" parTransId="{3C18354C-3ECB-45A3-8BA2-D323204C5596}" sibTransId="{ADD473A5-25E2-44EE-A2BC-5BC8375D37BC}"/>
    <dgm:cxn modelId="{53B31E2B-5C5A-425F-8A41-78E0BDCCE9F4}" type="presOf" srcId="{B5964E97-067B-4253-A454-5DF11223E673}" destId="{703AA36C-1E42-4A4F-A90A-EFC5E4F6D7A2}" srcOrd="0" destOrd="0" presId="urn:microsoft.com/office/officeart/2008/layout/VerticalCurvedList"/>
    <dgm:cxn modelId="{4F7E88D5-87BA-476F-90B1-188857A66A25}" srcId="{EC8FBF28-7FFD-4DEA-BEF2-D100C7B3CF2E}" destId="{F52B21A2-8AE9-4518-882C-0133201C682A}" srcOrd="2" destOrd="0" parTransId="{96B25C19-45CE-431C-92AA-C99ECECCBC72}" sibTransId="{4749276E-D6EF-414E-9B18-AC46CF3437B0}"/>
    <dgm:cxn modelId="{A87FC589-FB22-41A7-8184-45A8802ACA62}" type="presOf" srcId="{12A450C9-B836-4546-9145-C145C4CA8B74}" destId="{9A2927DA-DAC3-49E7-AD34-4ED16DDB7D45}" srcOrd="0" destOrd="0" presId="urn:microsoft.com/office/officeart/2008/layout/VerticalCurvedList"/>
    <dgm:cxn modelId="{045AD2E6-62C8-480D-B567-14B9EA8BE53C}" type="presParOf" srcId="{C2BC3BD3-4CE1-4131-9348-51B6A05D4774}" destId="{9678EE02-550B-4736-A89D-10B9877598E8}" srcOrd="0" destOrd="0" presId="urn:microsoft.com/office/officeart/2008/layout/VerticalCurvedList"/>
    <dgm:cxn modelId="{CDCED97C-0BD4-4B27-B4F7-EC165B439AAB}" type="presParOf" srcId="{9678EE02-550B-4736-A89D-10B9877598E8}" destId="{00129C0E-ADE8-4A7B-BEB4-35E6C05F7293}" srcOrd="0" destOrd="0" presId="urn:microsoft.com/office/officeart/2008/layout/VerticalCurvedList"/>
    <dgm:cxn modelId="{4BA121F6-E870-4730-8594-D93D2AA9DB77}" type="presParOf" srcId="{00129C0E-ADE8-4A7B-BEB4-35E6C05F7293}" destId="{BE479DD6-E490-45BB-AE7F-71F52F53DB5D}" srcOrd="0" destOrd="0" presId="urn:microsoft.com/office/officeart/2008/layout/VerticalCurvedList"/>
    <dgm:cxn modelId="{289EEFCD-4C65-4768-8146-2EA377DA9E6B}" type="presParOf" srcId="{00129C0E-ADE8-4A7B-BEB4-35E6C05F7293}" destId="{9A2927DA-DAC3-49E7-AD34-4ED16DDB7D45}" srcOrd="1" destOrd="0" presId="urn:microsoft.com/office/officeart/2008/layout/VerticalCurvedList"/>
    <dgm:cxn modelId="{5ED27453-DFD8-45DB-8D0D-4C76B2F7E6FF}" type="presParOf" srcId="{00129C0E-ADE8-4A7B-BEB4-35E6C05F7293}" destId="{BBBE1DAB-A657-48C0-BFB9-B78DF1156EA3}" srcOrd="2" destOrd="0" presId="urn:microsoft.com/office/officeart/2008/layout/VerticalCurvedList"/>
    <dgm:cxn modelId="{8465FF51-C382-427F-B98C-40E815F87D41}" type="presParOf" srcId="{00129C0E-ADE8-4A7B-BEB4-35E6C05F7293}" destId="{CE6748C9-1568-4FBB-8092-188D61B246BB}" srcOrd="3" destOrd="0" presId="urn:microsoft.com/office/officeart/2008/layout/VerticalCurvedList"/>
    <dgm:cxn modelId="{8E51DF55-D595-4742-B6A2-1D8CD444986B}" type="presParOf" srcId="{9678EE02-550B-4736-A89D-10B9877598E8}" destId="{E96F2847-E202-4F67-8D55-1A3BBDA5D631}" srcOrd="1" destOrd="0" presId="urn:microsoft.com/office/officeart/2008/layout/VerticalCurvedList"/>
    <dgm:cxn modelId="{C742A349-3E95-42E5-8067-B88F6B4CDA82}" type="presParOf" srcId="{9678EE02-550B-4736-A89D-10B9877598E8}" destId="{0974AFAD-E43F-4162-8E43-D75711FEF072}" srcOrd="2" destOrd="0" presId="urn:microsoft.com/office/officeart/2008/layout/VerticalCurvedList"/>
    <dgm:cxn modelId="{14A2F21E-8471-4617-A691-43403FF379C2}" type="presParOf" srcId="{0974AFAD-E43F-4162-8E43-D75711FEF072}" destId="{CE696436-839B-49AB-9EDF-73B9E34EFA23}" srcOrd="0" destOrd="0" presId="urn:microsoft.com/office/officeart/2008/layout/VerticalCurvedList"/>
    <dgm:cxn modelId="{BDB57EF3-AAD0-497E-B2C9-BABEF83FBBC3}" type="presParOf" srcId="{9678EE02-550B-4736-A89D-10B9877598E8}" destId="{703AA36C-1E42-4A4F-A90A-EFC5E4F6D7A2}" srcOrd="3" destOrd="0" presId="urn:microsoft.com/office/officeart/2008/layout/VerticalCurvedList"/>
    <dgm:cxn modelId="{BA77D4BC-37ED-49CE-BC8B-C08108406B5C}" type="presParOf" srcId="{9678EE02-550B-4736-A89D-10B9877598E8}" destId="{8F08E61A-2F48-42FF-9B05-97ABBAF672E8}" srcOrd="4" destOrd="0" presId="urn:microsoft.com/office/officeart/2008/layout/VerticalCurvedList"/>
    <dgm:cxn modelId="{61782C52-4AAC-48BF-AB14-33AD599D3087}" type="presParOf" srcId="{8F08E61A-2F48-42FF-9B05-97ABBAF672E8}" destId="{8EFDA147-DFB9-429F-B2D0-DD28924D46E1}" srcOrd="0" destOrd="0" presId="urn:microsoft.com/office/officeart/2008/layout/VerticalCurvedList"/>
    <dgm:cxn modelId="{CCA960D8-3EBD-433B-A5F1-FA1460B00899}" type="presParOf" srcId="{9678EE02-550B-4736-A89D-10B9877598E8}" destId="{0D51C869-CA25-4678-A95D-628C965F45F3}" srcOrd="5" destOrd="0" presId="urn:microsoft.com/office/officeart/2008/layout/VerticalCurvedList"/>
    <dgm:cxn modelId="{FB1F25C3-C129-42B4-8B2D-0A1FC129A918}" type="presParOf" srcId="{9678EE02-550B-4736-A89D-10B9877598E8}" destId="{24E59186-93AB-40C6-B6A4-94EA9FBA203D}" srcOrd="6" destOrd="0" presId="urn:microsoft.com/office/officeart/2008/layout/VerticalCurvedList"/>
    <dgm:cxn modelId="{7D55D59F-F893-42A9-9862-3E44858795FB}" type="presParOf" srcId="{24E59186-93AB-40C6-B6A4-94EA9FBA203D}" destId="{26E6DE51-39AB-48A9-BF04-EA4C43A66187}" srcOrd="0" destOrd="0" presId="urn:microsoft.com/office/officeart/2008/layout/VerticalCurvedList"/>
    <dgm:cxn modelId="{01FFCE4E-F5C5-477B-9948-B7A35606345C}" type="presParOf" srcId="{9678EE02-550B-4736-A89D-10B9877598E8}" destId="{84443112-806C-4114-AC56-42F354CC43DA}" srcOrd="7" destOrd="0" presId="urn:microsoft.com/office/officeart/2008/layout/VerticalCurvedList"/>
    <dgm:cxn modelId="{0621E0D6-5F64-45EF-8BC0-5804DB7BEA63}" type="presParOf" srcId="{9678EE02-550B-4736-A89D-10B9877598E8}" destId="{F4AC0BE1-0CC7-4BB9-A1E6-E4E4E7480F71}" srcOrd="8" destOrd="0" presId="urn:microsoft.com/office/officeart/2008/layout/VerticalCurvedList"/>
    <dgm:cxn modelId="{B4332AA5-7DC9-4253-8AE3-3F081C71577B}" type="presParOf" srcId="{F4AC0BE1-0CC7-4BB9-A1E6-E4E4E7480F71}" destId="{1305FA5A-F1CA-4F21-A5EE-17EAFA8BED3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E5CA88-C69E-40E4-9333-20E02B2A33E7}">
      <dsp:nvSpPr>
        <dsp:cNvPr id="0" name=""/>
        <dsp:cNvSpPr/>
      </dsp:nvSpPr>
      <dsp:spPr>
        <a:xfrm>
          <a:off x="-5871582" y="-898583"/>
          <a:ext cx="6990092" cy="6990092"/>
        </a:xfrm>
        <a:prstGeom prst="blockArc">
          <a:avLst>
            <a:gd name="adj1" fmla="val 18900000"/>
            <a:gd name="adj2" fmla="val 2700000"/>
            <a:gd name="adj3" fmla="val 309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57C09-81B9-4420-9317-8E892157F727}">
      <dsp:nvSpPr>
        <dsp:cNvPr id="0" name=""/>
        <dsp:cNvSpPr/>
      </dsp:nvSpPr>
      <dsp:spPr>
        <a:xfrm>
          <a:off x="488857" y="324454"/>
          <a:ext cx="7647037" cy="6493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540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Нөсерлі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су </a:t>
          </a: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жолдың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kk-KZ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жиегіне жиналмайды, арықтарға ағып кетеді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8857" y="324454"/>
        <a:ext cx="7647037" cy="649323"/>
      </dsp:txXfrm>
    </dsp:sp>
    <dsp:sp modelId="{278E4A1A-33B0-468E-AAC6-B2527BE03BCA}">
      <dsp:nvSpPr>
        <dsp:cNvPr id="0" name=""/>
        <dsp:cNvSpPr/>
      </dsp:nvSpPr>
      <dsp:spPr>
        <a:xfrm>
          <a:off x="83030" y="243288"/>
          <a:ext cx="811654" cy="8116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00645D-5017-42F2-A732-809C81A948BF}">
      <dsp:nvSpPr>
        <dsp:cNvPr id="0" name=""/>
        <dsp:cNvSpPr/>
      </dsp:nvSpPr>
      <dsp:spPr>
        <a:xfrm>
          <a:off x="954144" y="1298127"/>
          <a:ext cx="7181751" cy="64932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540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Жолдар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мен </a:t>
          </a: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көшелер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тазарады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54144" y="1298127"/>
        <a:ext cx="7181751" cy="649323"/>
      </dsp:txXfrm>
    </dsp:sp>
    <dsp:sp modelId="{B141319E-F996-49FC-9668-E3861DF19642}">
      <dsp:nvSpPr>
        <dsp:cNvPr id="0" name=""/>
        <dsp:cNvSpPr/>
      </dsp:nvSpPr>
      <dsp:spPr>
        <a:xfrm>
          <a:off x="548316" y="1216962"/>
          <a:ext cx="811654" cy="8116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BB94-51A9-4054-8741-1E3AEA44FF77}">
      <dsp:nvSpPr>
        <dsp:cNvPr id="0" name=""/>
        <dsp:cNvSpPr/>
      </dsp:nvSpPr>
      <dsp:spPr>
        <a:xfrm>
          <a:off x="1096949" y="2271801"/>
          <a:ext cx="7038945" cy="64932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540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Жаяу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жүргіншілер</a:t>
          </a:r>
          <a:r>
            <a:rPr lang="kk-KZ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ге арықтардан секірудің қажеті жоқ және көліктер жаяу жүргіншілерге лай су шашпайды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96949" y="2271801"/>
        <a:ext cx="7038945" cy="649323"/>
      </dsp:txXfrm>
    </dsp:sp>
    <dsp:sp modelId="{6D0AE8B9-9E29-4DF6-840B-0CEAA1F84767}">
      <dsp:nvSpPr>
        <dsp:cNvPr id="0" name=""/>
        <dsp:cNvSpPr/>
      </dsp:nvSpPr>
      <dsp:spPr>
        <a:xfrm>
          <a:off x="691122" y="2190635"/>
          <a:ext cx="811654" cy="8116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6A27EF-E452-42F0-9B49-6C0D0025634A}">
      <dsp:nvSpPr>
        <dsp:cNvPr id="0" name=""/>
        <dsp:cNvSpPr/>
      </dsp:nvSpPr>
      <dsp:spPr>
        <a:xfrm>
          <a:off x="954144" y="3245474"/>
          <a:ext cx="7181751" cy="64932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540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Автожолдардың асфальт жабыны ұзақ қызмет етеді және жөндеуді қажет етпейді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54144" y="3245474"/>
        <a:ext cx="7181751" cy="649323"/>
      </dsp:txXfrm>
    </dsp:sp>
    <dsp:sp modelId="{EB6A1152-94C2-4801-941F-66818EB1949B}">
      <dsp:nvSpPr>
        <dsp:cNvPr id="0" name=""/>
        <dsp:cNvSpPr/>
      </dsp:nvSpPr>
      <dsp:spPr>
        <a:xfrm>
          <a:off x="548316" y="3164309"/>
          <a:ext cx="811654" cy="8116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972035-8008-4B31-B97A-AC120AD972A0}">
      <dsp:nvSpPr>
        <dsp:cNvPr id="0" name=""/>
        <dsp:cNvSpPr/>
      </dsp:nvSpPr>
      <dsp:spPr>
        <a:xfrm>
          <a:off x="488857" y="4219148"/>
          <a:ext cx="7647037" cy="6493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540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Ағаштар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мен </a:t>
          </a: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жасыл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желектерді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суару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мәселесі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жеңілдетіледі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8857" y="4219148"/>
        <a:ext cx="7647037" cy="649323"/>
      </dsp:txXfrm>
    </dsp:sp>
    <dsp:sp modelId="{06CB29F0-99D4-4075-916D-0FF470780C57}">
      <dsp:nvSpPr>
        <dsp:cNvPr id="0" name=""/>
        <dsp:cNvSpPr/>
      </dsp:nvSpPr>
      <dsp:spPr>
        <a:xfrm>
          <a:off x="83030" y="4137983"/>
          <a:ext cx="811654" cy="8116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2927DA-DAC3-49E7-AD34-4ED16DDB7D45}">
      <dsp:nvSpPr>
        <dsp:cNvPr id="0" name=""/>
        <dsp:cNvSpPr/>
      </dsp:nvSpPr>
      <dsp:spPr>
        <a:xfrm>
          <a:off x="-3888891" y="-601334"/>
          <a:ext cx="4667402" cy="4667402"/>
        </a:xfrm>
        <a:prstGeom prst="blockArc">
          <a:avLst>
            <a:gd name="adj1" fmla="val 18900000"/>
            <a:gd name="adj2" fmla="val 2700000"/>
            <a:gd name="adj3" fmla="val 463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6F2847-E202-4F67-8D55-1A3BBDA5D631}">
      <dsp:nvSpPr>
        <dsp:cNvPr id="0" name=""/>
        <dsp:cNvSpPr/>
      </dsp:nvSpPr>
      <dsp:spPr>
        <a:xfrm>
          <a:off x="636904" y="494971"/>
          <a:ext cx="5004841" cy="98980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565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000" kern="1200" dirty="0" smtClean="0"/>
            <a:t>Қызылорда қаласының автомобиль жолдарын шалшық судан тазалау мақсатында дренаждық жүйе орнату</a:t>
          </a:r>
          <a:endParaRPr lang="ru-RU" sz="2000" kern="1200" dirty="0"/>
        </a:p>
      </dsp:txBody>
      <dsp:txXfrm>
        <a:off x="636904" y="494971"/>
        <a:ext cx="5004841" cy="989805"/>
      </dsp:txXfrm>
    </dsp:sp>
    <dsp:sp modelId="{CE696436-839B-49AB-9EDF-73B9E34EFA23}">
      <dsp:nvSpPr>
        <dsp:cNvPr id="0" name=""/>
        <dsp:cNvSpPr/>
      </dsp:nvSpPr>
      <dsp:spPr>
        <a:xfrm>
          <a:off x="18276" y="371246"/>
          <a:ext cx="1237256" cy="12372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3AA36C-1E42-4A4F-A90A-EFC5E4F6D7A2}">
      <dsp:nvSpPr>
        <dsp:cNvPr id="0" name=""/>
        <dsp:cNvSpPr/>
      </dsp:nvSpPr>
      <dsp:spPr>
        <a:xfrm>
          <a:off x="636904" y="1979956"/>
          <a:ext cx="5004841" cy="989805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565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000" kern="1200" dirty="0" smtClean="0"/>
            <a:t>Жаңбыр суын бір жүйеге келтіру арқылы талдарды суару</a:t>
          </a:r>
          <a:endParaRPr lang="ru-RU" sz="2000" kern="1200" dirty="0"/>
        </a:p>
      </dsp:txBody>
      <dsp:txXfrm>
        <a:off x="636904" y="1979956"/>
        <a:ext cx="5004841" cy="989805"/>
      </dsp:txXfrm>
    </dsp:sp>
    <dsp:sp modelId="{8EFDA147-DFB9-429F-B2D0-DD28924D46E1}">
      <dsp:nvSpPr>
        <dsp:cNvPr id="0" name=""/>
        <dsp:cNvSpPr/>
      </dsp:nvSpPr>
      <dsp:spPr>
        <a:xfrm>
          <a:off x="18276" y="1856231"/>
          <a:ext cx="1237256" cy="12372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2927DA-DAC3-49E7-AD34-4ED16DDB7D45}">
      <dsp:nvSpPr>
        <dsp:cNvPr id="0" name=""/>
        <dsp:cNvSpPr/>
      </dsp:nvSpPr>
      <dsp:spPr>
        <a:xfrm>
          <a:off x="-4721575" y="-723751"/>
          <a:ext cx="5623967" cy="5623967"/>
        </a:xfrm>
        <a:prstGeom prst="blockArc">
          <a:avLst>
            <a:gd name="adj1" fmla="val 18900000"/>
            <a:gd name="adj2" fmla="val 2700000"/>
            <a:gd name="adj3" fmla="val 384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6F2847-E202-4F67-8D55-1A3BBDA5D631}">
      <dsp:nvSpPr>
        <dsp:cNvPr id="0" name=""/>
        <dsp:cNvSpPr/>
      </dsp:nvSpPr>
      <dsp:spPr>
        <a:xfrm>
          <a:off x="472612" y="321086"/>
          <a:ext cx="5130447" cy="6425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99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600" kern="1200" dirty="0" smtClean="0"/>
            <a:t>автомобиль жолдарын оңтайландыру </a:t>
          </a:r>
          <a:endParaRPr lang="ru-RU" sz="1600" kern="1200" dirty="0"/>
        </a:p>
      </dsp:txBody>
      <dsp:txXfrm>
        <a:off x="472612" y="321086"/>
        <a:ext cx="5130447" cy="642507"/>
      </dsp:txXfrm>
    </dsp:sp>
    <dsp:sp modelId="{CE696436-839B-49AB-9EDF-73B9E34EFA23}">
      <dsp:nvSpPr>
        <dsp:cNvPr id="0" name=""/>
        <dsp:cNvSpPr/>
      </dsp:nvSpPr>
      <dsp:spPr>
        <a:xfrm>
          <a:off x="71045" y="240773"/>
          <a:ext cx="803134" cy="8031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3AA36C-1E42-4A4F-A90A-EFC5E4F6D7A2}">
      <dsp:nvSpPr>
        <dsp:cNvPr id="0" name=""/>
        <dsp:cNvSpPr/>
      </dsp:nvSpPr>
      <dsp:spPr>
        <a:xfrm>
          <a:off x="840976" y="1285014"/>
          <a:ext cx="4762083" cy="642507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99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600" kern="1200" dirty="0" smtClean="0"/>
            <a:t>жол апаттарының алдын алу</a:t>
          </a:r>
          <a:endParaRPr lang="ru-RU" sz="1600" kern="1200" dirty="0"/>
        </a:p>
      </dsp:txBody>
      <dsp:txXfrm>
        <a:off x="840976" y="1285014"/>
        <a:ext cx="4762083" cy="642507"/>
      </dsp:txXfrm>
    </dsp:sp>
    <dsp:sp modelId="{8EFDA147-DFB9-429F-B2D0-DD28924D46E1}">
      <dsp:nvSpPr>
        <dsp:cNvPr id="0" name=""/>
        <dsp:cNvSpPr/>
      </dsp:nvSpPr>
      <dsp:spPr>
        <a:xfrm>
          <a:off x="439409" y="1204701"/>
          <a:ext cx="803134" cy="8031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51C869-CA25-4678-A95D-628C965F45F3}">
      <dsp:nvSpPr>
        <dsp:cNvPr id="0" name=""/>
        <dsp:cNvSpPr/>
      </dsp:nvSpPr>
      <dsp:spPr>
        <a:xfrm>
          <a:off x="840976" y="2248942"/>
          <a:ext cx="4762083" cy="642507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99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600" kern="1200" dirty="0" smtClean="0"/>
            <a:t>жаңбырдан пайда болатын ағын суды көшедегі арықтарға жіберу арқылы талдарды суару;</a:t>
          </a:r>
          <a:endParaRPr lang="ru-RU" sz="1600" kern="1200" dirty="0"/>
        </a:p>
      </dsp:txBody>
      <dsp:txXfrm>
        <a:off x="840976" y="2248942"/>
        <a:ext cx="4762083" cy="642507"/>
      </dsp:txXfrm>
    </dsp:sp>
    <dsp:sp modelId="{26E6DE51-39AB-48A9-BF04-EA4C43A66187}">
      <dsp:nvSpPr>
        <dsp:cNvPr id="0" name=""/>
        <dsp:cNvSpPr/>
      </dsp:nvSpPr>
      <dsp:spPr>
        <a:xfrm>
          <a:off x="439409" y="2168628"/>
          <a:ext cx="803134" cy="8031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443112-806C-4114-AC56-42F354CC43DA}">
      <dsp:nvSpPr>
        <dsp:cNvPr id="0" name=""/>
        <dsp:cNvSpPr/>
      </dsp:nvSpPr>
      <dsp:spPr>
        <a:xfrm>
          <a:off x="472612" y="3212870"/>
          <a:ext cx="5130447" cy="642507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99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600" kern="1200" dirty="0" smtClean="0"/>
            <a:t>көшеде, көлік жүретін жолдарда шалшық сулардың пайда болуын болдырмау</a:t>
          </a:r>
          <a:endParaRPr lang="ru-RU" sz="1600" kern="1200" dirty="0"/>
        </a:p>
      </dsp:txBody>
      <dsp:txXfrm>
        <a:off x="472612" y="3212870"/>
        <a:ext cx="5130447" cy="642507"/>
      </dsp:txXfrm>
    </dsp:sp>
    <dsp:sp modelId="{1305FA5A-F1CA-4F21-A5EE-17EAFA8BED33}">
      <dsp:nvSpPr>
        <dsp:cNvPr id="0" name=""/>
        <dsp:cNvSpPr/>
      </dsp:nvSpPr>
      <dsp:spPr>
        <a:xfrm>
          <a:off x="71045" y="3132556"/>
          <a:ext cx="803134" cy="8031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365F7-3F3B-4C8E-A9BA-E31A121317F3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2650F-6893-429E-9129-69A52D289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66745" rtl="0" eaLnBrk="1" latinLnBrk="0" hangingPunct="1">
      <a:defRPr sz="744" kern="1200">
        <a:solidFill>
          <a:schemeClr val="tx1"/>
        </a:solidFill>
        <a:latin typeface="+mn-lt"/>
        <a:ea typeface="+mn-ea"/>
        <a:cs typeface="+mn-cs"/>
      </a:defRPr>
    </a:lvl1pPr>
    <a:lvl2pPr marL="283373" algn="l" defTabSz="566745" rtl="0" eaLnBrk="1" latinLnBrk="0" hangingPunct="1">
      <a:defRPr sz="744" kern="1200">
        <a:solidFill>
          <a:schemeClr val="tx1"/>
        </a:solidFill>
        <a:latin typeface="+mn-lt"/>
        <a:ea typeface="+mn-ea"/>
        <a:cs typeface="+mn-cs"/>
      </a:defRPr>
    </a:lvl2pPr>
    <a:lvl3pPr marL="566745" algn="l" defTabSz="566745" rtl="0" eaLnBrk="1" latinLnBrk="0" hangingPunct="1">
      <a:defRPr sz="744" kern="1200">
        <a:solidFill>
          <a:schemeClr val="tx1"/>
        </a:solidFill>
        <a:latin typeface="+mn-lt"/>
        <a:ea typeface="+mn-ea"/>
        <a:cs typeface="+mn-cs"/>
      </a:defRPr>
    </a:lvl3pPr>
    <a:lvl4pPr marL="850118" algn="l" defTabSz="566745" rtl="0" eaLnBrk="1" latinLnBrk="0" hangingPunct="1">
      <a:defRPr sz="744" kern="1200">
        <a:solidFill>
          <a:schemeClr val="tx1"/>
        </a:solidFill>
        <a:latin typeface="+mn-lt"/>
        <a:ea typeface="+mn-ea"/>
        <a:cs typeface="+mn-cs"/>
      </a:defRPr>
    </a:lvl4pPr>
    <a:lvl5pPr marL="1133490" algn="l" defTabSz="566745" rtl="0" eaLnBrk="1" latinLnBrk="0" hangingPunct="1">
      <a:defRPr sz="744" kern="1200">
        <a:solidFill>
          <a:schemeClr val="tx1"/>
        </a:solidFill>
        <a:latin typeface="+mn-lt"/>
        <a:ea typeface="+mn-ea"/>
        <a:cs typeface="+mn-cs"/>
      </a:defRPr>
    </a:lvl5pPr>
    <a:lvl6pPr marL="1416863" algn="l" defTabSz="566745" rtl="0" eaLnBrk="1" latinLnBrk="0" hangingPunct="1">
      <a:defRPr sz="744" kern="1200">
        <a:solidFill>
          <a:schemeClr val="tx1"/>
        </a:solidFill>
        <a:latin typeface="+mn-lt"/>
        <a:ea typeface="+mn-ea"/>
        <a:cs typeface="+mn-cs"/>
      </a:defRPr>
    </a:lvl6pPr>
    <a:lvl7pPr marL="1700235" algn="l" defTabSz="566745" rtl="0" eaLnBrk="1" latinLnBrk="0" hangingPunct="1">
      <a:defRPr sz="744" kern="1200">
        <a:solidFill>
          <a:schemeClr val="tx1"/>
        </a:solidFill>
        <a:latin typeface="+mn-lt"/>
        <a:ea typeface="+mn-ea"/>
        <a:cs typeface="+mn-cs"/>
      </a:defRPr>
    </a:lvl7pPr>
    <a:lvl8pPr marL="1983608" algn="l" defTabSz="566745" rtl="0" eaLnBrk="1" latinLnBrk="0" hangingPunct="1">
      <a:defRPr sz="744" kern="1200">
        <a:solidFill>
          <a:schemeClr val="tx1"/>
        </a:solidFill>
        <a:latin typeface="+mn-lt"/>
        <a:ea typeface="+mn-ea"/>
        <a:cs typeface="+mn-cs"/>
      </a:defRPr>
    </a:lvl8pPr>
    <a:lvl9pPr marL="2266980" algn="l" defTabSz="566745" rtl="0" eaLnBrk="1" latinLnBrk="0" hangingPunct="1">
      <a:defRPr sz="7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6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2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8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4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30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6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2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68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2376153" y="384175"/>
            <a:ext cx="3839633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3018" y="384175"/>
            <a:ext cx="11319933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3931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1pPr>
            <a:lvl2pPr marL="446005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9201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3pPr>
            <a:lvl4pPr marL="1338015" indent="0">
              <a:buNone/>
              <a:defRPr sz="1391">
                <a:solidFill>
                  <a:schemeClr val="tx1">
                    <a:tint val="75000"/>
                  </a:schemeClr>
                </a:solidFill>
              </a:defRPr>
            </a:lvl4pPr>
            <a:lvl5pPr marL="1784020" indent="0">
              <a:buNone/>
              <a:defRPr sz="1391">
                <a:solidFill>
                  <a:schemeClr val="tx1">
                    <a:tint val="75000"/>
                  </a:schemeClr>
                </a:solidFill>
              </a:defRPr>
            </a:lvl5pPr>
            <a:lvl6pPr marL="2230025" indent="0">
              <a:buNone/>
              <a:defRPr sz="1391">
                <a:solidFill>
                  <a:schemeClr val="tx1">
                    <a:tint val="75000"/>
                  </a:schemeClr>
                </a:solidFill>
              </a:defRPr>
            </a:lvl6pPr>
            <a:lvl7pPr marL="2676030" indent="0">
              <a:buNone/>
              <a:defRPr sz="1391">
                <a:solidFill>
                  <a:schemeClr val="tx1">
                    <a:tint val="75000"/>
                  </a:schemeClr>
                </a:solidFill>
              </a:defRPr>
            </a:lvl7pPr>
            <a:lvl8pPr marL="3122035" indent="0">
              <a:buNone/>
              <a:defRPr sz="1391">
                <a:solidFill>
                  <a:schemeClr val="tx1">
                    <a:tint val="75000"/>
                  </a:schemeClr>
                </a:solidFill>
              </a:defRPr>
            </a:lvl8pPr>
            <a:lvl9pPr marL="3568040" indent="0">
              <a:buNone/>
              <a:defRPr sz="13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53019" y="2239963"/>
            <a:ext cx="7579783" cy="6337300"/>
          </a:xfrm>
        </p:spPr>
        <p:txBody>
          <a:bodyPr/>
          <a:lstStyle>
            <a:lvl1pPr>
              <a:defRPr sz="2721"/>
            </a:lvl1pPr>
            <a:lvl2pPr>
              <a:defRPr sz="2358"/>
            </a:lvl2pPr>
            <a:lvl3pPr>
              <a:defRPr sz="193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36000" y="2239963"/>
            <a:ext cx="7579784" cy="6337300"/>
          </a:xfrm>
        </p:spPr>
        <p:txBody>
          <a:bodyPr/>
          <a:lstStyle>
            <a:lvl1pPr>
              <a:defRPr sz="2721"/>
            </a:lvl1pPr>
            <a:lvl2pPr>
              <a:defRPr sz="2358"/>
            </a:lvl2pPr>
            <a:lvl3pPr>
              <a:defRPr sz="193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2" y="1535114"/>
            <a:ext cx="5386917" cy="639762"/>
          </a:xfrm>
        </p:spPr>
        <p:txBody>
          <a:bodyPr anchor="b"/>
          <a:lstStyle>
            <a:lvl1pPr marL="0" indent="0">
              <a:buNone/>
              <a:defRPr sz="2358" b="1"/>
            </a:lvl1pPr>
            <a:lvl2pPr marL="446005" indent="0">
              <a:buNone/>
              <a:defRPr sz="1935" b="1"/>
            </a:lvl2pPr>
            <a:lvl3pPr marL="892010" indent="0">
              <a:buNone/>
              <a:defRPr sz="1754" b="1"/>
            </a:lvl3pPr>
            <a:lvl4pPr marL="1338015" indent="0">
              <a:buNone/>
              <a:defRPr sz="1512" b="1"/>
            </a:lvl4pPr>
            <a:lvl5pPr marL="1784020" indent="0">
              <a:buNone/>
              <a:defRPr sz="1512" b="1"/>
            </a:lvl5pPr>
            <a:lvl6pPr marL="2230025" indent="0">
              <a:buNone/>
              <a:defRPr sz="1512" b="1"/>
            </a:lvl6pPr>
            <a:lvl7pPr marL="2676030" indent="0">
              <a:buNone/>
              <a:defRPr sz="1512" b="1"/>
            </a:lvl7pPr>
            <a:lvl8pPr marL="3122035" indent="0">
              <a:buNone/>
              <a:defRPr sz="1512" b="1"/>
            </a:lvl8pPr>
            <a:lvl9pPr marL="3568040" indent="0">
              <a:buNone/>
              <a:defRPr sz="151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2" y="2174876"/>
            <a:ext cx="5386917" cy="3951288"/>
          </a:xfrm>
        </p:spPr>
        <p:txBody>
          <a:bodyPr/>
          <a:lstStyle>
            <a:lvl1pPr>
              <a:defRPr sz="2358"/>
            </a:lvl1pPr>
            <a:lvl2pPr>
              <a:defRPr sz="1935"/>
            </a:lvl2pPr>
            <a:lvl3pPr>
              <a:defRPr sz="1754"/>
            </a:lvl3pPr>
            <a:lvl4pPr>
              <a:defRPr sz="1512"/>
            </a:lvl4pPr>
            <a:lvl5pPr>
              <a:defRPr sz="1512"/>
            </a:lvl5pPr>
            <a:lvl6pPr>
              <a:defRPr sz="1512"/>
            </a:lvl6pPr>
            <a:lvl7pPr>
              <a:defRPr sz="1512"/>
            </a:lvl7pPr>
            <a:lvl8pPr>
              <a:defRPr sz="1512"/>
            </a:lvl8pPr>
            <a:lvl9pPr>
              <a:defRPr sz="151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2"/>
          </a:xfrm>
        </p:spPr>
        <p:txBody>
          <a:bodyPr anchor="b"/>
          <a:lstStyle>
            <a:lvl1pPr marL="0" indent="0">
              <a:buNone/>
              <a:defRPr sz="2358" b="1"/>
            </a:lvl1pPr>
            <a:lvl2pPr marL="446005" indent="0">
              <a:buNone/>
              <a:defRPr sz="1935" b="1"/>
            </a:lvl2pPr>
            <a:lvl3pPr marL="892010" indent="0">
              <a:buNone/>
              <a:defRPr sz="1754" b="1"/>
            </a:lvl3pPr>
            <a:lvl4pPr marL="1338015" indent="0">
              <a:buNone/>
              <a:defRPr sz="1512" b="1"/>
            </a:lvl4pPr>
            <a:lvl5pPr marL="1784020" indent="0">
              <a:buNone/>
              <a:defRPr sz="1512" b="1"/>
            </a:lvl5pPr>
            <a:lvl6pPr marL="2230025" indent="0">
              <a:buNone/>
              <a:defRPr sz="1512" b="1"/>
            </a:lvl6pPr>
            <a:lvl7pPr marL="2676030" indent="0">
              <a:buNone/>
              <a:defRPr sz="1512" b="1"/>
            </a:lvl7pPr>
            <a:lvl8pPr marL="3122035" indent="0">
              <a:buNone/>
              <a:defRPr sz="1512" b="1"/>
            </a:lvl8pPr>
            <a:lvl9pPr marL="3568040" indent="0">
              <a:buNone/>
              <a:defRPr sz="151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2358"/>
            </a:lvl1pPr>
            <a:lvl2pPr>
              <a:defRPr sz="1935"/>
            </a:lvl2pPr>
            <a:lvl3pPr>
              <a:defRPr sz="1754"/>
            </a:lvl3pPr>
            <a:lvl4pPr>
              <a:defRPr sz="1512"/>
            </a:lvl4pPr>
            <a:lvl5pPr>
              <a:defRPr sz="1512"/>
            </a:lvl5pPr>
            <a:lvl6pPr>
              <a:defRPr sz="1512"/>
            </a:lvl6pPr>
            <a:lvl7pPr>
              <a:defRPr sz="1512"/>
            </a:lvl7pPr>
            <a:lvl8pPr>
              <a:defRPr sz="1512"/>
            </a:lvl8pPr>
            <a:lvl9pPr>
              <a:defRPr sz="151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935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144"/>
            </a:lvl1pPr>
            <a:lvl2pPr>
              <a:defRPr sz="2721"/>
            </a:lvl2pPr>
            <a:lvl3pPr>
              <a:defRPr sz="2358"/>
            </a:lvl3pPr>
            <a:lvl4pPr>
              <a:defRPr sz="1935"/>
            </a:lvl4pPr>
            <a:lvl5pPr>
              <a:defRPr sz="1935"/>
            </a:lvl5pPr>
            <a:lvl6pPr>
              <a:defRPr sz="1935"/>
            </a:lvl6pPr>
            <a:lvl7pPr>
              <a:defRPr sz="1935"/>
            </a:lvl7pPr>
            <a:lvl8pPr>
              <a:defRPr sz="1935"/>
            </a:lvl8pPr>
            <a:lvl9pPr>
              <a:defRPr sz="193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391"/>
            </a:lvl1pPr>
            <a:lvl2pPr marL="446005" indent="0">
              <a:buNone/>
              <a:defRPr sz="1209"/>
            </a:lvl2pPr>
            <a:lvl3pPr marL="892010" indent="0">
              <a:buNone/>
              <a:defRPr sz="968"/>
            </a:lvl3pPr>
            <a:lvl4pPr marL="1338015" indent="0">
              <a:buNone/>
              <a:defRPr sz="907"/>
            </a:lvl4pPr>
            <a:lvl5pPr marL="1784020" indent="0">
              <a:buNone/>
              <a:defRPr sz="907"/>
            </a:lvl5pPr>
            <a:lvl6pPr marL="2230025" indent="0">
              <a:buNone/>
              <a:defRPr sz="907"/>
            </a:lvl6pPr>
            <a:lvl7pPr marL="2676030" indent="0">
              <a:buNone/>
              <a:defRPr sz="907"/>
            </a:lvl7pPr>
            <a:lvl8pPr marL="3122035" indent="0">
              <a:buNone/>
              <a:defRPr sz="907"/>
            </a:lvl8pPr>
            <a:lvl9pPr marL="3568040" indent="0">
              <a:buNone/>
              <a:defRPr sz="90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1935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144"/>
            </a:lvl1pPr>
            <a:lvl2pPr marL="446005" indent="0">
              <a:buNone/>
              <a:defRPr sz="2721"/>
            </a:lvl2pPr>
            <a:lvl3pPr marL="892010" indent="0">
              <a:buNone/>
              <a:defRPr sz="2358"/>
            </a:lvl3pPr>
            <a:lvl4pPr marL="1338015" indent="0">
              <a:buNone/>
              <a:defRPr sz="1935"/>
            </a:lvl4pPr>
            <a:lvl5pPr marL="1784020" indent="0">
              <a:buNone/>
              <a:defRPr sz="1935"/>
            </a:lvl5pPr>
            <a:lvl6pPr marL="2230025" indent="0">
              <a:buNone/>
              <a:defRPr sz="1935"/>
            </a:lvl6pPr>
            <a:lvl7pPr marL="2676030" indent="0">
              <a:buNone/>
              <a:defRPr sz="1935"/>
            </a:lvl7pPr>
            <a:lvl8pPr marL="3122035" indent="0">
              <a:buNone/>
              <a:defRPr sz="1935"/>
            </a:lvl8pPr>
            <a:lvl9pPr marL="3568040" indent="0">
              <a:buNone/>
              <a:defRPr sz="1935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391"/>
            </a:lvl1pPr>
            <a:lvl2pPr marL="446005" indent="0">
              <a:buNone/>
              <a:defRPr sz="1209"/>
            </a:lvl2pPr>
            <a:lvl3pPr marL="892010" indent="0">
              <a:buNone/>
              <a:defRPr sz="968"/>
            </a:lvl3pPr>
            <a:lvl4pPr marL="1338015" indent="0">
              <a:buNone/>
              <a:defRPr sz="907"/>
            </a:lvl4pPr>
            <a:lvl5pPr marL="1784020" indent="0">
              <a:buNone/>
              <a:defRPr sz="907"/>
            </a:lvl5pPr>
            <a:lvl6pPr marL="2230025" indent="0">
              <a:buNone/>
              <a:defRPr sz="907"/>
            </a:lvl6pPr>
            <a:lvl7pPr marL="2676030" indent="0">
              <a:buNone/>
              <a:defRPr sz="907"/>
            </a:lvl7pPr>
            <a:lvl8pPr marL="3122035" indent="0">
              <a:buNone/>
              <a:defRPr sz="907"/>
            </a:lvl8pPr>
            <a:lvl9pPr marL="3568040" indent="0">
              <a:buNone/>
              <a:defRPr sz="90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147513" tIns="73756" rIns="147513" bIns="7375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147513" tIns="73756" rIns="147513" bIns="7375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47513" tIns="73756" rIns="147513" bIns="73756" rtlCol="0" anchor="ctr"/>
          <a:lstStyle>
            <a:lvl1pPr algn="l">
              <a:defRPr sz="12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77897-59A7-4F83-8EA5-1EDCB897418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47513" tIns="73756" rIns="147513" bIns="73756" rtlCol="0" anchor="ctr"/>
          <a:lstStyle>
            <a:lvl1pPr algn="ctr">
              <a:defRPr sz="12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47513" tIns="73756" rIns="147513" bIns="73756" rtlCol="0" anchor="ctr"/>
          <a:lstStyle>
            <a:lvl1pPr algn="r">
              <a:defRPr sz="12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7B1E6-C922-4B4A-BC57-135C9638C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92010" rtl="0" eaLnBrk="1" latinLnBrk="0" hangingPunct="1">
        <a:spcBef>
          <a:spcPct val="0"/>
        </a:spcBef>
        <a:buNone/>
        <a:defRPr sz="42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4504" indent="-334504" algn="l" defTabSz="892010" rtl="0" eaLnBrk="1" latinLnBrk="0" hangingPunct="1">
        <a:spcBef>
          <a:spcPct val="20000"/>
        </a:spcBef>
        <a:buFont typeface="Arial" pitchFamily="34" charset="0"/>
        <a:buChar char="•"/>
        <a:defRPr sz="3144" kern="1200">
          <a:solidFill>
            <a:schemeClr val="tx1"/>
          </a:solidFill>
          <a:latin typeface="+mn-lt"/>
          <a:ea typeface="+mn-ea"/>
          <a:cs typeface="+mn-cs"/>
        </a:defRPr>
      </a:lvl1pPr>
      <a:lvl2pPr marL="724758" indent="-278753" algn="l" defTabSz="892010" rtl="0" eaLnBrk="1" latinLnBrk="0" hangingPunct="1">
        <a:spcBef>
          <a:spcPct val="20000"/>
        </a:spcBef>
        <a:buFont typeface="Arial" pitchFamily="34" charset="0"/>
        <a:buChar char="–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115012" indent="-223002" algn="l" defTabSz="892010" rtl="0" eaLnBrk="1" latinLnBrk="0" hangingPunct="1">
        <a:spcBef>
          <a:spcPct val="20000"/>
        </a:spcBef>
        <a:buFont typeface="Arial" pitchFamily="34" charset="0"/>
        <a:buChar char="•"/>
        <a:defRPr sz="2358" kern="1200">
          <a:solidFill>
            <a:schemeClr val="tx1"/>
          </a:solidFill>
          <a:latin typeface="+mn-lt"/>
          <a:ea typeface="+mn-ea"/>
          <a:cs typeface="+mn-cs"/>
        </a:defRPr>
      </a:lvl3pPr>
      <a:lvl4pPr marL="1561018" indent="-223002" algn="l" defTabSz="892010" rtl="0" eaLnBrk="1" latinLnBrk="0" hangingPunct="1">
        <a:spcBef>
          <a:spcPct val="20000"/>
        </a:spcBef>
        <a:buFont typeface="Arial" pitchFamily="34" charset="0"/>
        <a:buChar char="–"/>
        <a:defRPr sz="1935" kern="1200">
          <a:solidFill>
            <a:schemeClr val="tx1"/>
          </a:solidFill>
          <a:latin typeface="+mn-lt"/>
          <a:ea typeface="+mn-ea"/>
          <a:cs typeface="+mn-cs"/>
        </a:defRPr>
      </a:lvl4pPr>
      <a:lvl5pPr marL="2007023" indent="-223002" algn="l" defTabSz="892010" rtl="0" eaLnBrk="1" latinLnBrk="0" hangingPunct="1">
        <a:spcBef>
          <a:spcPct val="20000"/>
        </a:spcBef>
        <a:buFont typeface="Arial" pitchFamily="34" charset="0"/>
        <a:buChar char="»"/>
        <a:defRPr sz="1935" kern="1200">
          <a:solidFill>
            <a:schemeClr val="tx1"/>
          </a:solidFill>
          <a:latin typeface="+mn-lt"/>
          <a:ea typeface="+mn-ea"/>
          <a:cs typeface="+mn-cs"/>
        </a:defRPr>
      </a:lvl5pPr>
      <a:lvl6pPr marL="2453028" indent="-223002" algn="l" defTabSz="892010" rtl="0" eaLnBrk="1" latinLnBrk="0" hangingPunct="1">
        <a:spcBef>
          <a:spcPct val="20000"/>
        </a:spcBef>
        <a:buFont typeface="Arial" pitchFamily="34" charset="0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6pPr>
      <a:lvl7pPr marL="2899033" indent="-223002" algn="l" defTabSz="892010" rtl="0" eaLnBrk="1" latinLnBrk="0" hangingPunct="1">
        <a:spcBef>
          <a:spcPct val="20000"/>
        </a:spcBef>
        <a:buFont typeface="Arial" pitchFamily="34" charset="0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7pPr>
      <a:lvl8pPr marL="3345038" indent="-223002" algn="l" defTabSz="892010" rtl="0" eaLnBrk="1" latinLnBrk="0" hangingPunct="1">
        <a:spcBef>
          <a:spcPct val="20000"/>
        </a:spcBef>
        <a:buFont typeface="Arial" pitchFamily="34" charset="0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8pPr>
      <a:lvl9pPr marL="3791043" indent="-223002" algn="l" defTabSz="892010" rtl="0" eaLnBrk="1" latinLnBrk="0" hangingPunct="1">
        <a:spcBef>
          <a:spcPct val="20000"/>
        </a:spcBef>
        <a:buFont typeface="Arial" pitchFamily="34" charset="0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92010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6005" algn="l" defTabSz="892010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92010" algn="l" defTabSz="892010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38015" algn="l" defTabSz="892010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84020" algn="l" defTabSz="892010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30025" algn="l" defTabSz="892010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76030" algn="l" defTabSz="892010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122035" algn="l" defTabSz="892010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68040" algn="l" defTabSz="892010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Relationship Id="rId1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63352" y="476672"/>
          <a:ext cx="11521280" cy="6192689"/>
        </p:xfrm>
        <a:graphic>
          <a:graphicData uri="http://schemas.openxmlformats.org/drawingml/2006/table">
            <a:tbl>
              <a:tblPr/>
              <a:tblGrid>
                <a:gridCol w="2664252"/>
                <a:gridCol w="8857028"/>
              </a:tblGrid>
              <a:tr h="3486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Жоба </a:t>
                      </a:r>
                      <a:r>
                        <a:rPr lang="kk-KZ" sz="1600" b="1" dirty="0">
                          <a:latin typeface="Times New Roman"/>
                          <a:ea typeface="Calibri"/>
                          <a:cs typeface="Times New Roman"/>
                        </a:rPr>
                        <a:t>атауы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177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 smtClean="0">
                          <a:latin typeface="Times New Roman"/>
                          <a:ea typeface="Calibri"/>
                          <a:cs typeface="Times New Roman"/>
                        </a:rPr>
                        <a:t>Қызылорда </a:t>
                      </a: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қаласының автомобиль жолдарына дренаждық жүйені орнату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6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Бастамашы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177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 smtClean="0">
                          <a:latin typeface="Times New Roman"/>
                          <a:ea typeface="Calibri"/>
                          <a:cs typeface="Times New Roman"/>
                        </a:rPr>
                        <a:t>Қызылорда </a:t>
                      </a: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қаласының әкімдігі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6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Демеуші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177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 smtClean="0">
                          <a:latin typeface="Times New Roman"/>
                          <a:ea typeface="Calibri"/>
                          <a:cs typeface="Times New Roman"/>
                        </a:rPr>
                        <a:t>Қызылорда </a:t>
                      </a: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облысының әкімдігі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2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Жоба </a:t>
                      </a:r>
                      <a:r>
                        <a:rPr lang="kk-KZ" sz="1600" b="1" dirty="0">
                          <a:latin typeface="Times New Roman"/>
                          <a:ea typeface="Calibri"/>
                          <a:cs typeface="Times New Roman"/>
                        </a:rPr>
                        <a:t>жетекшісі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177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 smtClean="0">
                          <a:latin typeface="Times New Roman"/>
                          <a:ea typeface="Calibri"/>
                          <a:cs typeface="Times New Roman"/>
                        </a:rPr>
                        <a:t>Ахметов </a:t>
                      </a: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Аддис Багдатович – Қызылорда облысының мемлекеттік сатып алу </a:t>
                      </a:r>
                      <a:r>
                        <a:rPr lang="kk-KZ" sz="1600" dirty="0" smtClean="0">
                          <a:latin typeface="Times New Roman"/>
                          <a:ea typeface="Calibri"/>
                          <a:cs typeface="Times New Roman"/>
                        </a:rPr>
                        <a:t>басқармасының </a:t>
                      </a: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бас маманы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1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Бекітілген </a:t>
                      </a:r>
                      <a:r>
                        <a:rPr lang="kk-KZ" sz="1600" b="1" dirty="0">
                          <a:latin typeface="Times New Roman"/>
                          <a:ea typeface="Calibri"/>
                          <a:cs typeface="Times New Roman"/>
                        </a:rPr>
                        <a:t>мерзімі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 smtClean="0">
                          <a:latin typeface="Times New Roman"/>
                          <a:ea typeface="Calibri"/>
                          <a:cs typeface="Times New Roman"/>
                        </a:rPr>
                        <a:t>18.02.2021 </a:t>
                      </a: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-18.02.2022ж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23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b="1" dirty="0">
                          <a:latin typeface="Times New Roman"/>
                          <a:ea typeface="Calibri"/>
                          <a:cs typeface="Times New Roman"/>
                        </a:rPr>
                        <a:t>Дайындаған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Ахметов Аддис Багдатович – Қызылорда облысының мемлекеттік сатып алу басқармасының бас маманы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Нышанбек Айдана Нышанбекқызы – Қызылорда қаласы, Тасбөгет кенті әкімі аппаратының жетекші маманы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Карахожаев Расул Суиндикович – Жаңақорған ауданының тұрғын үй-коммуналдық шаруашылығы, жолаушылар көлігі және автомобиль жолдары бөлімінің бас маманы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Іскендір Қуандық Жомартұлы – Қазалы ауданының құрылыс, сәулет және қала құрылысы бөлімінің жетекші маманы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Ердалиев Нұрман Серікұлы – Қазалы ауданының тұрғын үй-коммуналдық шаруашылығы, жолаушылар көлігі және автомобиль жолдары бөлімінің бас маманы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0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Жоба </a:t>
                      </a:r>
                      <a:r>
                        <a:rPr lang="kk-KZ" sz="1600" b="1" dirty="0">
                          <a:latin typeface="Times New Roman"/>
                          <a:ea typeface="Calibri"/>
                          <a:cs typeface="Times New Roman"/>
                        </a:rPr>
                        <a:t>миссиясы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 smtClean="0">
                          <a:latin typeface="Times New Roman"/>
                          <a:ea typeface="Calibri"/>
                          <a:cs typeface="Times New Roman"/>
                        </a:rPr>
                        <a:t>Қызылорда </a:t>
                      </a:r>
                      <a:r>
                        <a:rPr lang="kk-KZ" sz="1600" dirty="0">
                          <a:latin typeface="Times New Roman"/>
                          <a:ea typeface="Calibri"/>
                          <a:cs typeface="Times New Roman"/>
                        </a:rPr>
                        <a:t>қаласының автомобиль жолдарындағы жаңбыр суын арық жүйесі арқылы бір жүйеге келтіру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4680" y="19472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Жоба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жарғысы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4680" y="0"/>
            <a:ext cx="12216680" cy="6858000"/>
          </a:xfrm>
          <a:prstGeom prst="rect">
            <a:avLst/>
          </a:prstGeom>
        </p:spPr>
      </p:pic>
      <p:pic>
        <p:nvPicPr>
          <p:cNvPr id="26" name="Рисунок 25" descr="црше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4680" y="1196752"/>
            <a:ext cx="12216680" cy="5256584"/>
          </a:xfrm>
          <a:prstGeom prst="rect">
            <a:avLst/>
          </a:prstGeom>
        </p:spPr>
      </p:pic>
      <p:sp>
        <p:nvSpPr>
          <p:cNvPr id="24" name="Заголовок 1"/>
          <p:cNvSpPr>
            <a:spLocks noGrp="1"/>
          </p:cNvSpPr>
          <p:nvPr>
            <p:ph type="ctrTitle"/>
          </p:nvPr>
        </p:nvSpPr>
        <p:spPr>
          <a:xfrm>
            <a:off x="1533997" y="3825044"/>
            <a:ext cx="9144001" cy="147002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ҚЫЗЫЛОРДА ҚАЛАСЫНЫҢ </a:t>
            </a:r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kk-KZ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АВТОМОБИЛЬ ЖОЛДАРЫНА </a:t>
            </a:r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ДРЕНАЖДЫҚ ЖҮЙЕНІ ОРНАТУ</a:t>
            </a:r>
            <a:endParaRPr lang="kk-KZ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1533997" y="6165305"/>
            <a:ext cx="9144001" cy="268201"/>
          </a:xfrm>
          <a:prstGeom prst="rect">
            <a:avLst/>
          </a:prstGeom>
        </p:spPr>
        <p:txBody>
          <a:bodyPr vert="horz" lIns="147513" tIns="73756" rIns="147513" bIns="73756" rtlCol="0" anchor="ctr">
            <a:noAutofit/>
          </a:bodyPr>
          <a:lstStyle>
            <a:lvl1pPr algn="ctr" defTabSz="892010" rtl="0" eaLnBrk="1" latinLnBrk="0" hangingPunct="1">
              <a:spcBef>
                <a:spcPct val="0"/>
              </a:spcBef>
              <a:buNone/>
              <a:defRPr sz="429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kk-KZ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жыл</a:t>
            </a:r>
            <a:r>
              <a:rPr lang="kk-KZ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ғы ақпан</a:t>
            </a:r>
          </a:p>
        </p:txBody>
      </p:sp>
      <p:pic>
        <p:nvPicPr>
          <p:cNvPr id="1026" name="Picture 2" descr="Академия государственного управления при Президенте Республики Казахстан |  Портал для абитуриентов и школьников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0054" y="1325009"/>
            <a:ext cx="2247211" cy="224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6" name="Рисунок 25" descr="црше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12192000" cy="5256584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63352" y="116632"/>
            <a:ext cx="5912249" cy="1027146"/>
          </a:xfrm>
          <a:prstGeom prst="rect">
            <a:avLst/>
          </a:prstGeom>
        </p:spPr>
        <p:txBody>
          <a:bodyPr vert="horz" lIns="89195" tIns="44597" rIns="89195" bIns="4459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kk-K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ЖОБА ЖАРҒЫСЫ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9338685"/>
              </p:ext>
            </p:extLst>
          </p:nvPr>
        </p:nvGraphicFramePr>
        <p:xfrm>
          <a:off x="263352" y="1289008"/>
          <a:ext cx="11665296" cy="5020312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xmlns="" val="2921961056"/>
                    </a:ext>
                  </a:extLst>
                </a:gridCol>
                <a:gridCol w="9433048">
                  <a:extLst>
                    <a:ext uri="{9D8B030D-6E8A-4147-A177-3AD203B41FA5}">
                      <a16:colId xmlns:a16="http://schemas.microsoft.com/office/drawing/2014/main" xmlns="" val="3576512243"/>
                    </a:ext>
                  </a:extLst>
                </a:gridCol>
              </a:tblGrid>
              <a:tr h="294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Жоба атауы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tc>
                  <a:txBody>
                    <a:bodyPr/>
                    <a:lstStyle/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Қызылорда </a:t>
                      </a: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қаласының автомобиль </a:t>
                      </a: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жолдарына дренаждық жүйені </a:t>
                      </a: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орнату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extLst>
                  <a:ext uri="{0D108BD9-81ED-4DB2-BD59-A6C34878D82A}">
                    <a16:rowId xmlns:a16="http://schemas.microsoft.com/office/drawing/2014/main" xmlns="" val="4175729827"/>
                  </a:ext>
                </a:extLst>
              </a:tr>
              <a:tr h="3141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Бастамашы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tc>
                  <a:txBody>
                    <a:bodyPr/>
                    <a:lstStyle/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Қызылорда қаласының </a:t>
                      </a: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әкімдігі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extLst>
                  <a:ext uri="{0D108BD9-81ED-4DB2-BD59-A6C34878D82A}">
                    <a16:rowId xmlns:a16="http://schemas.microsoft.com/office/drawing/2014/main" xmlns="" val="296376429"/>
                  </a:ext>
                </a:extLst>
              </a:tr>
              <a:tr h="294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Демеуші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tc>
                  <a:txBody>
                    <a:bodyPr/>
                    <a:lstStyle/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Қызылорда облысының </a:t>
                      </a: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әкімдігі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extLst>
                  <a:ext uri="{0D108BD9-81ED-4DB2-BD59-A6C34878D82A}">
                    <a16:rowId xmlns:a16="http://schemas.microsoft.com/office/drawing/2014/main" xmlns="" val="3856260894"/>
                  </a:ext>
                </a:extLst>
              </a:tr>
              <a:tr h="4184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Жоба жетекшісі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tc>
                  <a:txBody>
                    <a:bodyPr/>
                    <a:lstStyle/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Ахметов Аддис Багдатович – Қызылорда облысының мемлекеттік сатып алу басқармасының бас </a:t>
                      </a: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маманы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extLst>
                  <a:ext uri="{0D108BD9-81ED-4DB2-BD59-A6C34878D82A}">
                    <a16:rowId xmlns:a16="http://schemas.microsoft.com/office/drawing/2014/main" xmlns="" val="1789460597"/>
                  </a:ext>
                </a:extLst>
              </a:tr>
              <a:tr h="25805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Дайындаған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tc>
                  <a:txBody>
                    <a:bodyPr/>
                    <a:lstStyle/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Ахметов Аддис Багдатович – Қызылорда облысының мемлекеттік сатып алу басқармасының бас маманы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Нышанбек Айдана Нышанбекқызы – Қызылорда қаласы, Тасбөгет кенті әкімі аппаратының жетекші маманы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Карахожаев Расул Суиндикович – Жаңақорған ауданының тұрғын үй-коммуналдық шаруашылығы, жолаушылар көлігі және автомобиль жолдары бөлімінің бас маманы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Іскендір Қуандық Жомартұлы – Қазалы ауданының құрылыс, сәулет және қала құрылысы бөлімінің жетекші маманы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91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Ердалиев Нұрман Серікұлы – Қазалы ауданының тұрғын үй-коммуналдық шаруашылығы, жолаушылар көлігі және автомобиль жолдары бөлімінің бас </a:t>
                      </a: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маманы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extLst>
                  <a:ext uri="{0D108BD9-81ED-4DB2-BD59-A6C34878D82A}">
                    <a16:rowId xmlns:a16="http://schemas.microsoft.com/office/drawing/2014/main" xmlns="" val="938866844"/>
                  </a:ext>
                </a:extLst>
              </a:tr>
              <a:tr h="559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Жоба миссиясы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Қызылорда қаласының автомобиль жолдарындағы жаңбыр суын арық жүйесі арқылы бір жүйеге келтіру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extLst>
                  <a:ext uri="{0D108BD9-81ED-4DB2-BD59-A6C34878D82A}">
                    <a16:rowId xmlns:a16="http://schemas.microsoft.com/office/drawing/2014/main" xmlns="" val="3897247269"/>
                  </a:ext>
                </a:extLst>
              </a:tr>
              <a:tr h="559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Бастаманы негіздеу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Өңірлерді дамытудың 2020-2025 жылдарға арналған мемлекеттік </a:t>
                      </a: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бағдарламасы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02" marR="41202" marT="0" marB="0"/>
                </a:tc>
                <a:extLst>
                  <a:ext uri="{0D108BD9-81ED-4DB2-BD59-A6C34878D82A}">
                    <a16:rowId xmlns:a16="http://schemas.microsoft.com/office/drawing/2014/main" xmlns="" val="815539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32676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6" name="Рисунок 25" descr="црше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12192000" cy="5256584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63352" y="116632"/>
            <a:ext cx="5912249" cy="1027146"/>
          </a:xfrm>
          <a:prstGeom prst="rect">
            <a:avLst/>
          </a:prstGeom>
        </p:spPr>
        <p:txBody>
          <a:bodyPr vert="horz" lIns="89195" tIns="44597" rIns="89195" bIns="4459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kk-K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СІЗГЕ ОСЫНДАЙ ЖАҒДАЙЛАР ТАНЫС ПА?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050" name="Picture 2" descr="Автомобилистов будут штрафовать за облитых грязью пешеходов :: Autonew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80" y="1340769"/>
            <a:ext cx="7200799" cy="5017924"/>
          </a:xfrm>
          <a:prstGeom prst="roundRect">
            <a:avLst>
              <a:gd name="adj" fmla="val 308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Новости Казахстана - После дождя на подвесном мосту в Семее образовались  огромные ямы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258" r="12265"/>
          <a:stretch/>
        </p:blipFill>
        <p:spPr bwMode="auto">
          <a:xfrm>
            <a:off x="7703206" y="1340769"/>
            <a:ext cx="4297415" cy="2448271"/>
          </a:xfrm>
          <a:prstGeom prst="roundRect">
            <a:avLst>
              <a:gd name="adj" fmla="val 623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ЩЕТКА ДЛЯ МЫТЬЯ ОГРАЖДЕНИ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205" y="3933056"/>
            <a:ext cx="4297415" cy="2425637"/>
          </a:xfrm>
          <a:prstGeom prst="roundRect">
            <a:avLst>
              <a:gd name="adj" fmla="val 581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3307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6" name="Рисунок 25" descr="црше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12192000" cy="5256584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63352" y="116632"/>
            <a:ext cx="5912249" cy="1027146"/>
          </a:xfrm>
          <a:prstGeom prst="rect">
            <a:avLst/>
          </a:prstGeom>
        </p:spPr>
        <p:txBody>
          <a:bodyPr vert="horz" lIns="89195" tIns="44597" rIns="89195" bIns="4459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kk-K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АКВАПЛАНИНГ ӘСЕРІ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7170" name="Picture 2" descr="Аквапланирование | Эффект аквапланирования шин | Aquaplaning (Hydroplaning)  — Покрышка.ру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9388" y="3009022"/>
            <a:ext cx="6667500" cy="3333750"/>
          </a:xfrm>
          <a:prstGeom prst="roundRect">
            <a:avLst>
              <a:gd name="adj" fmla="val 516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Wet Weather in the Forecast | Wichita Tires | Tracy's Automotiv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352" y="1404019"/>
            <a:ext cx="4870924" cy="3253777"/>
          </a:xfrm>
          <a:prstGeom prst="roundRect">
            <a:avLst>
              <a:gd name="adj" fmla="val 664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26188" y="1351319"/>
            <a:ext cx="66707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Аквапланинг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-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бұл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көліктің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шиналары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су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қабатына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байланысты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жолдың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бетімен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аз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байланыста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болатын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жағдай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. Су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бетінде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сырғанау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жоғары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жылдамдықпен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жүреді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,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бұл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тартылуды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азайтады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, ал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көлік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кеме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сияқты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жүзіп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кететін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Roboto"/>
              </a:rPr>
              <a:t>сияқты</a:t>
            </a:r>
            <a:r>
              <a:rPr lang="ru-RU" sz="2000" b="1" dirty="0">
                <a:solidFill>
                  <a:srgbClr val="4D4D4D"/>
                </a:solidFill>
                <a:latin typeface="Roboto"/>
              </a:rPr>
              <a:t>. 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3352" y="4865063"/>
            <a:ext cx="48709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Әсердің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қауіптілігі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лезде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жүргізуші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көлікті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басқара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алмауы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мүмкін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бақылаусыз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сырғанау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барлық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зардаптарға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әкеледі</a:t>
            </a:r>
            <a:r>
              <a:rPr lang="ru-RU" sz="20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7554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6" name="Рисунок 25" descr="црше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12192000" cy="5256584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63352" y="116632"/>
            <a:ext cx="5912249" cy="1027146"/>
          </a:xfrm>
          <a:prstGeom prst="rect">
            <a:avLst/>
          </a:prstGeom>
        </p:spPr>
        <p:txBody>
          <a:bodyPr vert="horz" lIns="89195" tIns="44597" rIns="89195" bIns="4459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kk-K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ДРЕНАЖ ЖҮЙЕСІН ОРНАТУДЫҢ АРТЫҚШЫЛЫҚТАРЫ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134127372"/>
              </p:ext>
            </p:extLst>
          </p:nvPr>
        </p:nvGraphicFramePr>
        <p:xfrm>
          <a:off x="263352" y="1260411"/>
          <a:ext cx="8208912" cy="5192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194" name="Picture 2" descr="Виды дренажных систем для загородного дома: глубинный и поверхностный дренаж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519" r="21041"/>
          <a:stretch/>
        </p:blipFill>
        <p:spPr bwMode="auto">
          <a:xfrm>
            <a:off x="8735616" y="1597892"/>
            <a:ext cx="3193032" cy="4530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5792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6" name="Рисунок 25" descr="црше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07840"/>
            <a:ext cx="12192000" cy="5256584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63352" y="116632"/>
            <a:ext cx="5912249" cy="1027146"/>
          </a:xfrm>
          <a:prstGeom prst="rect">
            <a:avLst/>
          </a:prstGeom>
        </p:spPr>
        <p:txBody>
          <a:bodyPr vert="horz" lIns="89195" tIns="44597" rIns="89195" bIns="4459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kk-K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ЖОБА МАҚСАТЫ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4098" name="Picture 2" descr="Для чего нужен поверхностный дренаж участ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8168" y="3273896"/>
            <a:ext cx="4032448" cy="2997453"/>
          </a:xfrm>
          <a:prstGeom prst="roundRect">
            <a:avLst>
              <a:gd name="adj" fmla="val 658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63352" y="1484784"/>
            <a:ext cx="11665296" cy="1512168"/>
          </a:xfrm>
          <a:prstGeom prst="roundRect">
            <a:avLst>
              <a:gd name="adj" fmla="val 9665"/>
            </a:avLst>
          </a:prstGeom>
          <a:solidFill>
            <a:schemeClr val="lt1">
              <a:alpha val="61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66428" y="1647644"/>
            <a:ext cx="11662220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kk-KZ" sz="2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Қызылорда қаласының 10,5  км құрайтын Н. Назарбаев даңғылына </a:t>
            </a:r>
            <a:endParaRPr lang="kk-KZ" sz="2000" b="1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kk-KZ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(Желтоқсан-Байтұрсынов </a:t>
            </a:r>
            <a:r>
              <a:rPr lang="kk-KZ" sz="2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көшелерінің </a:t>
            </a:r>
            <a:r>
              <a:rPr lang="kk-KZ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қиылысынан </a:t>
            </a:r>
            <a:r>
              <a:rPr lang="kk-KZ" sz="2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тубдиспансерлік </a:t>
            </a:r>
            <a:r>
              <a:rPr lang="kk-KZ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ауруханаға </a:t>
            </a:r>
            <a:r>
              <a:rPr lang="kk-KZ" sz="2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дейін) дренаждық жүйені </a:t>
            </a:r>
            <a:r>
              <a:rPr lang="kk-KZ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қалыптастыру.</a:t>
            </a:r>
            <a:endParaRPr lang="ru-RU" sz="1600" b="1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 descr="Варианты обустройства дорожных дренажных систем | GeoSM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36" r="3234"/>
          <a:stretch/>
        </p:blipFill>
        <p:spPr bwMode="auto">
          <a:xfrm>
            <a:off x="623392" y="3196865"/>
            <a:ext cx="4815796" cy="3080666"/>
          </a:xfrm>
          <a:prstGeom prst="roundRect">
            <a:avLst>
              <a:gd name="adj" fmla="val 671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4391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6" name="Рисунок 25" descr="црше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12192000" cy="5256584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63352" y="116632"/>
            <a:ext cx="5912249" cy="1027146"/>
          </a:xfrm>
          <a:prstGeom prst="rect">
            <a:avLst/>
          </a:prstGeom>
        </p:spPr>
        <p:txBody>
          <a:bodyPr vert="horz" lIns="89195" tIns="44597" rIns="89195" bIns="4459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kk-K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ЖОБА МІНДЕТТЕРІ 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380981888"/>
              </p:ext>
            </p:extLst>
          </p:nvPr>
        </p:nvGraphicFramePr>
        <p:xfrm>
          <a:off x="191344" y="1648202"/>
          <a:ext cx="5660023" cy="3464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1906941690"/>
              </p:ext>
            </p:extLst>
          </p:nvPr>
        </p:nvGraphicFramePr>
        <p:xfrm>
          <a:off x="6384032" y="2038896"/>
          <a:ext cx="5660023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66428" y="1437361"/>
            <a:ext cx="5584939" cy="519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kk-KZ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Жоба міндеттері </a:t>
            </a:r>
            <a:endParaRPr lang="ru-RU" sz="2800" b="1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1573" y="1437361"/>
            <a:ext cx="5584939" cy="727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kk-KZ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Жобаның мақсатты көрсеткіштері мен табыстылығын бағалау критерийлері</a:t>
            </a:r>
            <a:endParaRPr lang="ru-RU" sz="2000" b="1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096000" y="1437361"/>
            <a:ext cx="0" cy="4777999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Дренажные системы в Крыму и благоустройство территории - | tkvashdom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2094" y="4694595"/>
            <a:ext cx="3874764" cy="1702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4061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6" name="Рисунок 25" descr="црше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12192000" cy="5256584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63352" y="116632"/>
            <a:ext cx="5912249" cy="1027146"/>
          </a:xfrm>
          <a:prstGeom prst="rect">
            <a:avLst/>
          </a:prstGeom>
        </p:spPr>
        <p:txBody>
          <a:bodyPr vert="horz" lIns="89195" tIns="44597" rIns="89195" bIns="4459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kk-K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КҮНТІЗБЕЛІК ЖҰМЫС КЕСТЕСІ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98177700"/>
              </p:ext>
            </p:extLst>
          </p:nvPr>
        </p:nvGraphicFramePr>
        <p:xfrm>
          <a:off x="263352" y="1196753"/>
          <a:ext cx="11737305" cy="5384072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xmlns="" val="1361219598"/>
                    </a:ext>
                  </a:extLst>
                </a:gridCol>
                <a:gridCol w="3614239">
                  <a:extLst>
                    <a:ext uri="{9D8B030D-6E8A-4147-A177-3AD203B41FA5}">
                      <a16:colId xmlns:a16="http://schemas.microsoft.com/office/drawing/2014/main" xmlns="" val="176193598"/>
                    </a:ext>
                  </a:extLst>
                </a:gridCol>
                <a:gridCol w="1238813">
                  <a:extLst>
                    <a:ext uri="{9D8B030D-6E8A-4147-A177-3AD203B41FA5}">
                      <a16:colId xmlns:a16="http://schemas.microsoft.com/office/drawing/2014/main" xmlns="" val="2855175170"/>
                    </a:ext>
                  </a:extLst>
                </a:gridCol>
                <a:gridCol w="1157545">
                  <a:extLst>
                    <a:ext uri="{9D8B030D-6E8A-4147-A177-3AD203B41FA5}">
                      <a16:colId xmlns:a16="http://schemas.microsoft.com/office/drawing/2014/main" xmlns="" val="1450923453"/>
                    </a:ext>
                  </a:extLst>
                </a:gridCol>
                <a:gridCol w="1157545">
                  <a:extLst>
                    <a:ext uri="{9D8B030D-6E8A-4147-A177-3AD203B41FA5}">
                      <a16:colId xmlns:a16="http://schemas.microsoft.com/office/drawing/2014/main" xmlns="" val="2474264815"/>
                    </a:ext>
                  </a:extLst>
                </a:gridCol>
                <a:gridCol w="968377">
                  <a:extLst>
                    <a:ext uri="{9D8B030D-6E8A-4147-A177-3AD203B41FA5}">
                      <a16:colId xmlns:a16="http://schemas.microsoft.com/office/drawing/2014/main" xmlns="" val="2467778640"/>
                    </a:ext>
                  </a:extLst>
                </a:gridCol>
                <a:gridCol w="1584369">
                  <a:extLst>
                    <a:ext uri="{9D8B030D-6E8A-4147-A177-3AD203B41FA5}">
                      <a16:colId xmlns:a16="http://schemas.microsoft.com/office/drawing/2014/main" xmlns="" val="77247597"/>
                    </a:ext>
                  </a:extLst>
                </a:gridCol>
                <a:gridCol w="1584369">
                  <a:extLst>
                    <a:ext uri="{9D8B030D-6E8A-4147-A177-3AD203B41FA5}">
                      <a16:colId xmlns:a16="http://schemas.microsoft.com/office/drawing/2014/main" xmlns="" val="2114154240"/>
                    </a:ext>
                  </a:extLst>
                </a:gridCol>
              </a:tblGrid>
              <a:tr h="248698">
                <a:tc rowSpan="2">
                  <a:txBody>
                    <a:bodyPr/>
                    <a:lstStyle/>
                    <a:p>
                      <a:pPr marL="2286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 anchor="ctr"/>
                </a:tc>
                <a:tc rowSpan="2">
                  <a:txBody>
                    <a:bodyPr/>
                    <a:lstStyle/>
                    <a:p>
                      <a:pPr marL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Жұмыс атауы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r>
                        <a:rPr lang="kk-KZ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жыл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58811016"/>
                  </a:ext>
                </a:extLst>
              </a:tr>
              <a:tr h="2337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Ақпан 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Наурыз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Сәуір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Маусым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Тамыз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Қазан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extLst>
                  <a:ext uri="{0D108BD9-81ED-4DB2-BD59-A6C34878D82A}">
                    <a16:rowId xmlns:a16="http://schemas.microsoft.com/office/drawing/2014/main" xmlns="" val="735658802"/>
                  </a:ext>
                </a:extLst>
              </a:tr>
              <a:tr h="54749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Жобаның жоспарын жобалық кеңсеге ұсыну және қорғау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extLst>
                  <a:ext uri="{0D108BD9-81ED-4DB2-BD59-A6C34878D82A}">
                    <a16:rowId xmlns:a16="http://schemas.microsoft.com/office/drawing/2014/main" xmlns="" val="3998110112"/>
                  </a:ext>
                </a:extLst>
              </a:tr>
              <a:tr h="35764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Қалалық маслихатқа ұсыну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extLst>
                  <a:ext uri="{0D108BD9-81ED-4DB2-BD59-A6C34878D82A}">
                    <a16:rowId xmlns:a16="http://schemas.microsoft.com/office/drawing/2014/main" xmlns="" val="1468393369"/>
                  </a:ext>
                </a:extLst>
              </a:tr>
              <a:tr h="54749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ЖСҚ әзірлеуге мемлекеттік сатып алу ұйымдастыру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extLst>
                  <a:ext uri="{0D108BD9-81ED-4DB2-BD59-A6C34878D82A}">
                    <a16:rowId xmlns:a16="http://schemas.microsoft.com/office/drawing/2014/main" xmlns="" val="3291364613"/>
                  </a:ext>
                </a:extLst>
              </a:tr>
              <a:tr h="54749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Жобалау жұмыстарын мемлекеттік сараптамадан өткізу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extLst>
                  <a:ext uri="{0D108BD9-81ED-4DB2-BD59-A6C34878D82A}">
                    <a16:rowId xmlns:a16="http://schemas.microsoft.com/office/drawing/2014/main" xmlns="" val="2857306243"/>
                  </a:ext>
                </a:extLst>
              </a:tr>
              <a:tr h="233756">
                <a:tc gridSpan="8">
                  <a:txBody>
                    <a:bodyPr/>
                    <a:lstStyle/>
                    <a:p>
                      <a:pPr marL="457200" indent="69850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жыл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 hMerge="1"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extLst>
                  <a:ext uri="{0D108BD9-81ED-4DB2-BD59-A6C34878D82A}">
                    <a16:rowId xmlns:a16="http://schemas.microsoft.com/office/drawing/2014/main" xmlns="" val="3668064628"/>
                  </a:ext>
                </a:extLst>
              </a:tr>
              <a:tr h="357640">
                <a:tc>
                  <a:txBody>
                    <a:bodyPr/>
                    <a:lstStyle/>
                    <a:p>
                      <a:r>
                        <a:rPr lang="kk-KZ" dirty="0" smtClean="0"/>
                        <a:t>5</a:t>
                      </a:r>
                      <a:endParaRPr lang="ru-RU" dirty="0"/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Қалалық маслихатқа ұсыну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extLst>
                  <a:ext uri="{0D108BD9-81ED-4DB2-BD59-A6C34878D82A}">
                    <a16:rowId xmlns:a16="http://schemas.microsoft.com/office/drawing/2014/main" xmlns="" val="1048527352"/>
                  </a:ext>
                </a:extLst>
              </a:tr>
              <a:tr h="364994">
                <a:tc>
                  <a:txBody>
                    <a:bodyPr/>
                    <a:lstStyle/>
                    <a:p>
                      <a:r>
                        <a:rPr lang="kk-KZ" dirty="0" smtClean="0"/>
                        <a:t>6</a:t>
                      </a:r>
                      <a:endParaRPr lang="ru-RU" dirty="0"/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Мемлекеттік  сатып алуды ұйымдастыру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extLst>
                  <a:ext uri="{0D108BD9-81ED-4DB2-BD59-A6C34878D82A}">
                    <a16:rowId xmlns:a16="http://schemas.microsoft.com/office/drawing/2014/main" xmlns="" val="3670687513"/>
                  </a:ext>
                </a:extLst>
              </a:tr>
              <a:tr h="912486">
                <a:tc>
                  <a:txBody>
                    <a:bodyPr/>
                    <a:lstStyle/>
                    <a:p>
                      <a:r>
                        <a:rPr lang="kk-KZ" dirty="0" smtClean="0"/>
                        <a:t>7</a:t>
                      </a:r>
                      <a:endParaRPr lang="ru-RU" dirty="0"/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Жеңімпаз мердігермен келісім шартқа отыру және құрылыс монтаждау жұмыстарды </a:t>
                      </a: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өткізу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extLst>
                  <a:ext uri="{0D108BD9-81ED-4DB2-BD59-A6C34878D82A}">
                    <a16:rowId xmlns:a16="http://schemas.microsoft.com/office/drawing/2014/main" xmlns="" val="724385519"/>
                  </a:ext>
                </a:extLst>
              </a:tr>
              <a:tr h="357640">
                <a:tc>
                  <a:txBody>
                    <a:bodyPr/>
                    <a:lstStyle/>
                    <a:p>
                      <a:r>
                        <a:rPr lang="kk-KZ" dirty="0" smtClean="0"/>
                        <a:t>8</a:t>
                      </a:r>
                      <a:endParaRPr lang="ru-RU" dirty="0"/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Объектіні қабылдау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extLst>
                  <a:ext uri="{0D108BD9-81ED-4DB2-BD59-A6C34878D82A}">
                    <a16:rowId xmlns:a16="http://schemas.microsoft.com/office/drawing/2014/main" xmlns="" val="2787390130"/>
                  </a:ext>
                </a:extLst>
              </a:tr>
              <a:tr h="547493">
                <a:tc>
                  <a:txBody>
                    <a:bodyPr/>
                    <a:lstStyle/>
                    <a:p>
                      <a:r>
                        <a:rPr lang="kk-KZ" dirty="0" smtClean="0"/>
                        <a:t>9</a:t>
                      </a:r>
                      <a:endParaRPr lang="ru-RU" dirty="0"/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Жобаны аяқтау. </a:t>
                      </a:r>
                      <a:endParaRPr lang="kk-KZ" sz="14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Жүргізілген </a:t>
                      </a:r>
                      <a:r>
                        <a:rPr lang="kk-KZ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жұмысқа мониторинг жасау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ru-RU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392" marR="51392" marT="0" marB="0"/>
                </a:tc>
                <a:extLst>
                  <a:ext uri="{0D108BD9-81ED-4DB2-BD59-A6C34878D82A}">
                    <a16:rowId xmlns:a16="http://schemas.microsoft.com/office/drawing/2014/main" xmlns="" val="1799874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97919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6" name="Рисунок 25" descr="црше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12192000" cy="5256584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63352" y="116632"/>
            <a:ext cx="5912249" cy="1027146"/>
          </a:xfrm>
          <a:prstGeom prst="rect">
            <a:avLst/>
          </a:prstGeom>
        </p:spPr>
        <p:txBody>
          <a:bodyPr vert="horz" lIns="89195" tIns="44597" rIns="89195" bIns="4459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kk-K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ДРЕНАЖ </a:t>
            </a:r>
            <a:r>
              <a:rPr lang="kk-K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ЖҮЙЕСІ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0242" name="Picture 2" descr="https://aqua-rmnt.com/wp-content/uploads/2014/12/ochistka-livnevki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338"/>
          <a:stretch/>
        </p:blipFill>
        <p:spPr bwMode="auto">
          <a:xfrm>
            <a:off x="187436" y="3199091"/>
            <a:ext cx="5022168" cy="3130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Расчет и проектирование ливневой канализации - как все рассчитать и  составить схему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7969" y="1372291"/>
            <a:ext cx="1820511" cy="1613933"/>
          </a:xfrm>
          <a:prstGeom prst="roundRect">
            <a:avLst>
              <a:gd name="adj" fmla="val 745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Ливневая канализация (41 фото): дождевая система водоотведения в частном  доме, что такое ливневк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96200" y="1340768"/>
            <a:ext cx="4028080" cy="1645457"/>
          </a:xfrm>
          <a:prstGeom prst="roundRect">
            <a:avLst>
              <a:gd name="adj" fmla="val 49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Картинки красивая дорога (47 фото) • Развлекательные картинки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4520" y="3141943"/>
            <a:ext cx="6592564" cy="3191001"/>
          </a:xfrm>
          <a:prstGeom prst="roundRect">
            <a:avLst>
              <a:gd name="adj" fmla="val 461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Поверхностный водоотвод, система и устройство отвода воды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442" y="1372291"/>
            <a:ext cx="5432612" cy="1613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7754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4680" y="0"/>
            <a:ext cx="12216680" cy="6858000"/>
          </a:xfrm>
          <a:prstGeom prst="rect">
            <a:avLst/>
          </a:prstGeom>
        </p:spPr>
      </p:pic>
      <p:pic>
        <p:nvPicPr>
          <p:cNvPr id="26" name="Рисунок 25" descr="црше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4680" y="1196752"/>
            <a:ext cx="12216680" cy="5256584"/>
          </a:xfrm>
          <a:prstGeom prst="rect">
            <a:avLst/>
          </a:prstGeom>
        </p:spPr>
      </p:pic>
      <p:sp>
        <p:nvSpPr>
          <p:cNvPr id="24" name="Заголовок 1"/>
          <p:cNvSpPr>
            <a:spLocks noGrp="1"/>
          </p:cNvSpPr>
          <p:nvPr>
            <p:ph type="ctrTitle"/>
          </p:nvPr>
        </p:nvSpPr>
        <p:spPr>
          <a:xfrm>
            <a:off x="1533997" y="3825044"/>
            <a:ext cx="9144001" cy="1470025"/>
          </a:xfrm>
        </p:spPr>
        <p:txBody>
          <a:bodyPr>
            <a:noAutofit/>
          </a:bodyPr>
          <a:lstStyle/>
          <a:p>
            <a:r>
              <a:rPr lang="kk-KZ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НАЗАРЛАРЫҢЫЗҒА РАХМЕТ!</a:t>
            </a:r>
            <a:endParaRPr lang="kk-KZ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1533997" y="6165305"/>
            <a:ext cx="9144001" cy="268201"/>
          </a:xfrm>
          <a:prstGeom prst="rect">
            <a:avLst/>
          </a:prstGeom>
        </p:spPr>
        <p:txBody>
          <a:bodyPr vert="horz" lIns="147513" tIns="73756" rIns="147513" bIns="73756" rtlCol="0" anchor="ctr">
            <a:noAutofit/>
          </a:bodyPr>
          <a:lstStyle>
            <a:lvl1pPr algn="ctr" defTabSz="892010" rtl="0" eaLnBrk="1" latinLnBrk="0" hangingPunct="1">
              <a:spcBef>
                <a:spcPct val="0"/>
              </a:spcBef>
              <a:buNone/>
              <a:defRPr sz="429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k-KZ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Академия государственного управления при Президенте Республики Казахстан |  Портал для абитуриентов и школьников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0054" y="1325009"/>
            <a:ext cx="2247211" cy="224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4893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35361" y="188640"/>
          <a:ext cx="11521280" cy="6310977"/>
        </p:xfrm>
        <a:graphic>
          <a:graphicData uri="http://schemas.openxmlformats.org/drawingml/2006/table">
            <a:tbl>
              <a:tblPr/>
              <a:tblGrid>
                <a:gridCol w="2664253"/>
                <a:gridCol w="8857027"/>
              </a:tblGrid>
              <a:tr h="5147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Бастаманы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негіздеу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Өңірлерді дамытудың 2020-2025 жылдарға арналған мемлекеттік бағдарламасы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63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latin typeface="Times New Roman"/>
                          <a:ea typeface="Calibri"/>
                          <a:cs typeface="Times New Roman"/>
                        </a:rPr>
                        <a:t>Жоба мақсаттары (SMART критерийлеріне сәйкес келетін жобаның мақсатын көрсетіңіз)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Қызылорда қаласының 10,5  км құрайтын Н. Назарбаев даңғылына (тубдиспансерлік ауруханадан Желтоқсан-Байтұрсынов көшелерінің қиылысына дейін) дренаждық жүйені орнату арқылы қамтамасыз ету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7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Жоба міндеттері (әрбір міндеттерді іске асыру кезінде алынатын жобаның міндеттері мен нәтижелерінің толық тізімін ұсыныңыз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Қызылорда қаласының автомобиль жолдарын шалшық судан тазалау мақсатында дренаждық жүйе орнату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- Жаңбыр суын бір жүйеге келтіру арқылы талдарды суару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2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Жобаның мақсатты көрсеткіштері мен табыстылығын бағалау критерийлері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kk-KZ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автомобиль </a:t>
                      </a: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жолдарын оңтайландыру 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kk-KZ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жол </a:t>
                      </a: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апаттарының алдын алу;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kk-KZ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жаңбырдан </a:t>
                      </a: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пайда болатын ағын суды көшедегі арықтарға жіберу арқылы талдарды суару;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kk-KZ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көшеде</a:t>
                      </a: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, көлік жүретін жолдарда шалшық сулардың пайда болуын болдырмау.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7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Жоба өнімі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10,5 </a:t>
                      </a: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км құрайтын көшеге орнатылған дренаждық жүйе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2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Жобаға тапсырыс беруші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Қалалық тұрғын үй-коммуналдық шаруашылығы, жолаушылар көлігі, автомобиль жолдары және тұрғын үй инспекциясы бөлімі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63352" y="260648"/>
          <a:ext cx="11665296" cy="6336705"/>
        </p:xfrm>
        <a:graphic>
          <a:graphicData uri="http://schemas.openxmlformats.org/drawingml/2006/table">
            <a:tbl>
              <a:tblPr/>
              <a:tblGrid>
                <a:gridCol w="2697556"/>
                <a:gridCol w="8967740"/>
              </a:tblGrid>
              <a:tr h="7452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latin typeface="Times New Roman"/>
                          <a:ea typeface="Calibri"/>
                          <a:cs typeface="Times New Roman"/>
                        </a:rPr>
                        <a:t>Тапсырыс берушінің қажеттіліктері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Тазалықты сақтау, көгалдандыру, қаланың келбетін сақтау, асфальт төсенішінің бастапқы қалпын сақтау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6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Жобаның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мүдделі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тараптары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Қызылорда </a:t>
                      </a: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облысының әкімдігі, қалалық тұрғын үй-коммуналдық шаруашылығы, жолаушылар көлігі, автомобиль жолдары және тұрғын үй инспекциясы бөлімі, мердігер мекеме, авторлық және техникалық қадағалаушылар, қала тұрғындары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Жоба бойынша болжам</a:t>
                      </a: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дар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уақыты</a:t>
                      </a: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 бойынша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 құны бойынша;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есурстар</a:t>
                      </a: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 бойынша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 - 3 ай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- 208 965,857 теңге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- материалдық және техникалық ресурстар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70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Жоба шектеулері (жобаның орындалуын шектейтін факторларды (бюджеттік, ресурстық шектеулер, заңнамаға, қоршаған ортаға және т. б. байланысты шектеулер), сондай-ақ жобаны орындау кезінде олар әрекет ететін болжам бар факторларды көрсету)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Бюджеттен қаражаттың бөлінбеуі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Мердігер мекеменің өзіне жүктелген міндеттеріне жауапсыз қарауы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Мәслихат кеңесінде жобаны қолдамауы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63352" y="260648"/>
          <a:ext cx="11521280" cy="6336704"/>
        </p:xfrm>
        <a:graphic>
          <a:graphicData uri="http://schemas.openxmlformats.org/drawingml/2006/table">
            <a:tbl>
              <a:tblPr/>
              <a:tblGrid>
                <a:gridCol w="2664254"/>
                <a:gridCol w="8857026"/>
              </a:tblGrid>
              <a:tr h="1013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Жобаның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басымды</a:t>
                      </a:r>
                      <a:r>
                        <a:rPr lang="kk-KZ" sz="1400" b="1" dirty="0">
                          <a:latin typeface="Times New Roman"/>
                          <a:ea typeface="Calibri"/>
                          <a:cs typeface="Times New Roman"/>
                        </a:rPr>
                        <a:t>лық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тары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Экологиялық ахуалдың жақсаруы,қаланың сәулеттік келбетін көркейту, асфальтті жол жабынының бұзылмауы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9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latin typeface="Times New Roman"/>
                          <a:ea typeface="Calibri"/>
                          <a:cs typeface="Times New Roman"/>
                        </a:rPr>
                        <a:t>Жобаға қатысушылар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Қызылорда қаласының әкімдігі және мердігер мекемелер, қала тұрғындары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9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Соңғы мерзім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31.12.2022ж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0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Жобаның негізгі мерзімі (кезеңдері)</a:t>
                      </a:r>
                      <a:r>
                        <a:rPr lang="kk-KZ" sz="14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(Жобаның бақылау кезеңдерінің тізімін жасаңыз. 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Бақылау </a:t>
                      </a: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кезеңде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рінің тізімі жобаның негізгі оқиғаларын, олардың күндерін және осы күнгі жағдай бойынша алынуы тиіс нәтижелерді анықтайды)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Жобаны қорғау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Проектік кеңсеге ұсыну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Қалалық мәслихаттан оң қорытынды алу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Жобалау жұмыстарын жасау және мемлекеттік сараптамадан өткізу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Мемлекеттік сатып алуды ұйымдастырып орындаушыны анықтау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Жұмысты іске асыру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533" marR="5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235496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Күнтізбелік жұмыс кестесі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(Жобаның барлық бақылау нүктелерін және басталу мен аяқталу белгіленген күндерімен жұмысты сипаттайтын жоспар-кестесін жасаңыз)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23391" y="908720"/>
          <a:ext cx="10801201" cy="5671915"/>
        </p:xfrm>
        <a:graphic>
          <a:graphicData uri="http://schemas.openxmlformats.org/drawingml/2006/table">
            <a:tbl>
              <a:tblPr/>
              <a:tblGrid>
                <a:gridCol w="1140012"/>
                <a:gridCol w="2583565"/>
                <a:gridCol w="1140012"/>
                <a:gridCol w="1065226"/>
                <a:gridCol w="1065226"/>
                <a:gridCol w="891144"/>
                <a:gridCol w="1458008"/>
                <a:gridCol w="1458008"/>
              </a:tblGrid>
              <a:tr h="296003">
                <a:tc rowSpan="2">
                  <a:txBody>
                    <a:bodyPr/>
                    <a:lstStyle/>
                    <a:p>
                      <a:pPr marL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latin typeface="Times New Roman"/>
                          <a:ea typeface="Calibri"/>
                          <a:cs typeface="Times New Roman"/>
                        </a:rPr>
                        <a:t>Жұмыс атауы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r>
                        <a:rPr lang="kk-KZ" sz="1400" b="1" dirty="0">
                          <a:latin typeface="Times New Roman"/>
                          <a:ea typeface="Calibri"/>
                          <a:cs typeface="Times New Roman"/>
                        </a:rPr>
                        <a:t>21 жыл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3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i="1">
                          <a:latin typeface="Times New Roman"/>
                          <a:ea typeface="Calibri"/>
                          <a:cs typeface="Times New Roman"/>
                        </a:rPr>
                        <a:t>Ақпан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i="1">
                          <a:latin typeface="Times New Roman"/>
                          <a:ea typeface="Calibri"/>
                          <a:cs typeface="Times New Roman"/>
                        </a:rPr>
                        <a:t>Наурыз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i="1">
                          <a:latin typeface="Times New Roman"/>
                          <a:ea typeface="Calibri"/>
                          <a:cs typeface="Times New Roman"/>
                        </a:rPr>
                        <a:t>Сәуір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i="1">
                          <a:latin typeface="Times New Roman"/>
                          <a:ea typeface="Calibri"/>
                          <a:cs typeface="Times New Roman"/>
                        </a:rPr>
                        <a:t>Маусым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i="1">
                          <a:latin typeface="Times New Roman"/>
                          <a:ea typeface="Calibri"/>
                          <a:cs typeface="Times New Roman"/>
                        </a:rPr>
                        <a:t>Тамыз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i="1">
                          <a:latin typeface="Times New Roman"/>
                          <a:ea typeface="Calibri"/>
                          <a:cs typeface="Times New Roman"/>
                        </a:rPr>
                        <a:t>Қыркүйек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630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Жобаның жоспарын жобалық кеңсеге ұсыну және қорғау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Қалалық маслихатқа ұсыну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630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ЖСҚ әзірлеуге мемлекеттік сатып алу ұйымдастыру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630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Жобалау жұмыстарын мемлекеттік сараптамадан өткізу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65">
                <a:tc grid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2022 </a:t>
                      </a:r>
                      <a:r>
                        <a:rPr lang="kk-KZ" sz="1400" b="1" dirty="0">
                          <a:latin typeface="Times New Roman"/>
                          <a:ea typeface="Calibri"/>
                          <a:cs typeface="Times New Roman"/>
                        </a:rPr>
                        <a:t>жыл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365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Қалалық маслихатқа ұсыну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420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Мемлекеттік  сатып алуды ұйымдастыру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839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Жеңімпаз мердігермен келісім шартқа отыру және құрылыс монтаждау жұмыстарды өткізу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Нысанды қабылдау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630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Жобаны аяқтау. Жүргізілген жұмысқа мониторинг жасау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163488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Жауапкершілік матрицасы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(Жауапкершілік матрицасы негізгі жұмыстарды орындауға қатысты жоба рөлдерінің жауапкершілігін белгілейді)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9375" y="836713"/>
          <a:ext cx="11089232" cy="4968554"/>
        </p:xfrm>
        <a:graphic>
          <a:graphicData uri="http://schemas.openxmlformats.org/drawingml/2006/table">
            <a:tbl>
              <a:tblPr/>
              <a:tblGrid>
                <a:gridCol w="714819"/>
                <a:gridCol w="5207359"/>
                <a:gridCol w="714819"/>
                <a:gridCol w="767846"/>
                <a:gridCol w="767846"/>
                <a:gridCol w="767140"/>
                <a:gridCol w="806026"/>
                <a:gridCol w="806026"/>
                <a:gridCol w="537351"/>
              </a:tblGrid>
              <a:tr h="578807">
                <a:tc rowSpan="2">
                  <a:txBody>
                    <a:bodyPr/>
                    <a:lstStyle/>
                    <a:p>
                      <a:pPr marL="2286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latin typeface="Times New Roman"/>
                          <a:ea typeface="Calibri"/>
                          <a:cs typeface="Times New Roman"/>
                        </a:rPr>
                        <a:t>Жұмыс түрлері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latin typeface="Times New Roman"/>
                          <a:ea typeface="Calibri"/>
                          <a:cs typeface="Times New Roman"/>
                        </a:rPr>
                        <a:t>Жобалық рөлдер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51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Қалалық мәслихат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Мердігер мекеме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Қалалық әкімдік (ТҮКШ)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Облыстық әкімдік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Қала тұрғындары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Жоба жасақтаушы топ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685">
                <a:tc>
                  <a:txBody>
                    <a:bodyPr/>
                    <a:lstStyle/>
                    <a:p>
                      <a:pPr marL="184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Жобаның жоспарын жобалық кеңсеге ұсыну және қорғау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685">
                <a:tc>
                  <a:txBody>
                    <a:bodyPr/>
                    <a:lstStyle/>
                    <a:p>
                      <a:pPr marL="184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Қалалық маслихатқа ұсыну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685">
                <a:tc>
                  <a:txBody>
                    <a:bodyPr/>
                    <a:lstStyle/>
                    <a:p>
                      <a:pPr marL="184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ЖСҚ әзірлеуге мемлекеттік сатып алу ұйымдастыру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685">
                <a:tc>
                  <a:txBody>
                    <a:bodyPr/>
                    <a:lstStyle/>
                    <a:p>
                      <a:pPr marL="184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Жобалау жұмыстарын мемлекеттік сараптамадан өткізу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685">
                <a:tc>
                  <a:txBody>
                    <a:bodyPr/>
                    <a:lstStyle/>
                    <a:p>
                      <a:pPr marL="184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Қалалық маслихатқа ұсыну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409">
                <a:tc>
                  <a:txBody>
                    <a:bodyPr/>
                    <a:lstStyle/>
                    <a:p>
                      <a:pPr marL="184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Құрылыс монтаждау жұмыстары бойынша мемлекеттік  сатып алуды ұйымдастыру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409">
                <a:tc>
                  <a:txBody>
                    <a:bodyPr/>
                    <a:lstStyle/>
                    <a:p>
                      <a:pPr marL="184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Жеңімпаз мердігермен келісім шартқа отыру және құрылыс монтаждау жұмыстарды өткізу (переходящий)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685">
                <a:tc>
                  <a:txBody>
                    <a:bodyPr/>
                    <a:lstStyle/>
                    <a:p>
                      <a:pPr marL="184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Объектіні қабылдау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k-KZ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685">
                <a:tc>
                  <a:txBody>
                    <a:bodyPr/>
                    <a:lstStyle/>
                    <a:p>
                      <a:pPr marL="184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3460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Жобаны аяқтау. Жүргізілген жұмысқа мониторинг жасау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8934" marR="589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56728" y="6093296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kk-K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</a:t>
            </a:r>
            <a:r>
              <a:rPr kumimoji="0" lang="kk-K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жауапты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</a:tabLst>
            </a:pPr>
            <a:r>
              <a:rPr kumimoji="0" lang="kk-K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kk-K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кеңес беруші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</a:tabLst>
            </a:pPr>
            <a:r>
              <a:rPr kumimoji="0" lang="kk-K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</a:t>
            </a:r>
            <a:r>
              <a:rPr kumimoji="0" lang="kk-K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қатысушы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</a:tabLst>
            </a:pPr>
            <a:r>
              <a:rPr kumimoji="0" lang="kk-K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kk-K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орындаушы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9472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Стейкхолдер</a:t>
            </a: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лерді талдау матрицасы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07368" y="548680"/>
          <a:ext cx="11449273" cy="6163855"/>
        </p:xfrm>
        <a:graphic>
          <a:graphicData uri="http://schemas.openxmlformats.org/drawingml/2006/table">
            <a:tbl>
              <a:tblPr/>
              <a:tblGrid>
                <a:gridCol w="1154220"/>
                <a:gridCol w="1320609"/>
                <a:gridCol w="872411"/>
                <a:gridCol w="631074"/>
                <a:gridCol w="734504"/>
                <a:gridCol w="1471258"/>
                <a:gridCol w="1570191"/>
                <a:gridCol w="1470507"/>
                <a:gridCol w="1188698"/>
                <a:gridCol w="1035801"/>
              </a:tblGrid>
              <a:tr h="2349698"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Calibri"/>
                          <a:ea typeface="Calibri"/>
                          <a:cs typeface="Times New Roman"/>
                        </a:rPr>
                        <a:t>Стейкхолдер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latin typeface="Calibri"/>
                          <a:ea typeface="Calibri"/>
                          <a:cs typeface="Times New Roman"/>
                        </a:rPr>
                        <a:t>Жобадағы рөлі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latin typeface="Calibri"/>
                          <a:ea typeface="Calibri"/>
                          <a:cs typeface="Times New Roman"/>
                        </a:rPr>
                        <a:t> (бюджет, нәтижелер, мерзімдер және т.б.) әсер  етулері 1-4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latin typeface="Calibri"/>
                          <a:ea typeface="Calibri"/>
                          <a:cs typeface="Times New Roman"/>
                        </a:rPr>
                        <a:t>Әсер ету типі </a:t>
                      </a: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+\-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latin typeface="Calibri"/>
                          <a:ea typeface="Calibri"/>
                          <a:cs typeface="Times New Roman"/>
                        </a:rPr>
                        <a:t>Қызығушылық  </a:t>
                      </a: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1-4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Мүдделі тараптардың үміттері және жобаға қойылатын талаптар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Мүдделі тараптар үшін жобалық </a:t>
                      </a:r>
                      <a:r>
                        <a:rPr lang="kk-KZ" sz="1200" b="1">
                          <a:latin typeface="Calibri"/>
                          <a:ea typeface="Calibri"/>
                          <a:cs typeface="Times New Roman"/>
                        </a:rPr>
                        <a:t>күтілім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latin typeface="Calibri"/>
                          <a:ea typeface="Calibri"/>
                          <a:cs typeface="Times New Roman"/>
                        </a:rPr>
                        <a:t>Мүдделі тараптардың үміттерін түсіндіру бойынша іс-шаралар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Байланыс / өзара әрекеттесу стратегиясы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latin typeface="Calibri"/>
                          <a:ea typeface="Calibri"/>
                          <a:cs typeface="Times New Roman"/>
                        </a:rPr>
                        <a:t>Мерзімділік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6424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Қызылорда облысының әкімдігі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Бекітуші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Бөлінген қаражаттың уақытылы игерілуі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Жаңа жұмыс орындарын құру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Нақты талаптар қою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Хат алмасу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2021-2022 ж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30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Қызылорда қаласының әкімдігі (ТҮКШ бөлімі)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Ұсынушы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Жобаны ұсыну арқылы қала тазалығын бір жүйеге келтіру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Жұмыстардың сапалы орындалуы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Міндеттелген тапсырмалардың орындалуын қадағалау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Хат алмасу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Жоба жүзеге асқаннан бастап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9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Қала тұрғындары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Тұтынушы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Көшенің тазалығы мен жүйелілігі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Қаланың көркеюі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Сапалы жасалған дренждық жүйені пайдалану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БАҚ өкілдері арқылы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Нысан пайдалануға берілген күннен бастап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Мердігер мекемелер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Орындаушы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Қойылған талап бойынша жұмыс атқару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Аталған көшеге дренажды жүйені орнату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Жобаға сәйкес жұмыс атқару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Жобаны орындау барысында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Келісім -шартқа сәйкес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30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Қалалық мәслихат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Мақұлдаушы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Жобаның маңыздылығы мен қажеттілігі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Бөлінген қаражаттың мақсатты орындалуы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Жобаның маңыздылығы жөнінде түсіндірме жұмысы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Хат алмасу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Сессия отырысының мерзіміне сәйкес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45" marR="565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444053" y="247580"/>
            <a:ext cx="930389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</a:tabLst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Тәуекелдер реестрі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</a:tabLst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(Жобаның сәйкестендірілген тәуекелдері жобада туындауы мүмкін және жағымсыз әсерлерге әкеп соқтыратын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</a:tabLst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салдарларды тудыруы мүмкін белгісіз оқиғаларды қамтиды)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67408" y="1124744"/>
          <a:ext cx="10729190" cy="5478781"/>
        </p:xfrm>
        <a:graphic>
          <a:graphicData uri="http://schemas.openxmlformats.org/drawingml/2006/table">
            <a:tbl>
              <a:tblPr/>
              <a:tblGrid>
                <a:gridCol w="1272845"/>
                <a:gridCol w="1405508"/>
                <a:gridCol w="1283602"/>
                <a:gridCol w="1269977"/>
                <a:gridCol w="1175320"/>
                <a:gridCol w="1249181"/>
                <a:gridCol w="1623506"/>
                <a:gridCol w="1449251"/>
              </a:tblGrid>
              <a:tr h="8760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latin typeface="Times New Roman"/>
                          <a:ea typeface="Calibri"/>
                          <a:cs typeface="Times New Roman"/>
                        </a:rPr>
                        <a:t>Тәуекелдер факторы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Тәуекелдер сипаттамасы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Салдары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Ықтималдық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Тәуекелдерді қ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орытынды бағалау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Тәуекелдерді басқару стратегиясы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Тәуекелдерді</a:t>
                      </a: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ң орындалу жағдайындағы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 стратегиясы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Тәуекелдер иесі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1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Бюджеттен қаражаттың бөлінбеуі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Қаражаттың жетіспеушілігіне байланысты қаражаттың бөлінбеуі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Мемлекеттік жекешелік әріптестік арқылы қаржыны қарастыру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Республикалық бюджеттен қаржы сұрау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Жобаны  қаржыландырушы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31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Мердігер мекеменің өзіне жүктелген міндеттеріне жауапсыз қарауы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Орындаушы мердігер мекеменің жұмысты толық орындамауы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Техникалық және авторлық қадағалаушылармен қатаң бақылауға алу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Келісім-шартты бір жақты бұзу және қайтадан конкурс жариялау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Жобаны орындаушы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31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Мәслихат кеңесінде жобаны қолдамауы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Маңыздылығы мен қажеттілігіне қарай жобаны мақұлдамауы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Маңыздылығын анықтау мақсатында халық арасында сауалнама өткізу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Келесі болатын сессия отырысына қайта ұсыну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Жобаны мақұлдаушы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235496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Жоба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аясында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байланыс</a:t>
            </a: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тар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(Коммуникацияларды басқару жоспары жобаға қатысушылар тарапынан коммуникацияларға қойылатын талаптарды көрсетеді)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95400" y="908720"/>
          <a:ext cx="10729192" cy="5400600"/>
        </p:xfrm>
        <a:graphic>
          <a:graphicData uri="http://schemas.openxmlformats.org/drawingml/2006/table">
            <a:tbl>
              <a:tblPr/>
              <a:tblGrid>
                <a:gridCol w="1688841"/>
                <a:gridCol w="1896229"/>
                <a:gridCol w="3266182"/>
                <a:gridCol w="2002524"/>
                <a:gridCol w="1875416"/>
              </a:tblGrid>
              <a:tr h="5476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latin typeface="Times New Roman"/>
                          <a:ea typeface="Calibri"/>
                          <a:cs typeface="Times New Roman"/>
                        </a:rPr>
                        <a:t>Ақпарат жіберуші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Қажетті ақпараттар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Ақпарат қабылдаушы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Ақпарат жіберу тәсілі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latin typeface="Times New Roman"/>
                          <a:ea typeface="Calibri"/>
                          <a:cs typeface="Times New Roman"/>
                        </a:rPr>
                        <a:t>Ескерту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Жоба жасақтаушы топ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Жоба жоспарын ұсыну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Қалалық тұрғын үй-коммуналдық шаруашылығы, жолаушылар көлігі, автомобиль жолдары және тұрғын үй инспекциясы бөлімі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Электрондық почта, презентация жасау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Бір рет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8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Қалалық тұрғын үй-коммуналдық шаруашылығы, жолаушылар көлігі, автомобиль жолдары және тұрғын үй инспекциясы </a:t>
                      </a:r>
                      <a:r>
                        <a:rPr lang="kk-KZ" sz="1400" dirty="0" smtClean="0">
                          <a:latin typeface="Times New Roman"/>
                          <a:ea typeface="Calibri"/>
                          <a:cs typeface="Times New Roman"/>
                        </a:rPr>
                        <a:t>бөлімі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Бюджеттік өтінім тапсыру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Қызылорда облысының әкімдігі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Хат алмасу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Жобаның маңыздылығын ескере отырып жұмыс жасау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79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Қызылорда облысының әкімдігі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Мемлекеттік сатып алуды жүргізу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Мердігер мекеме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Мемлекеттік сатып алу веб-порталы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Заңдылықтарға сәйкес жұмыс жүргізу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Мердігер мекеме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Орындалған жұмыстарды тапсыру бойынша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Қалалық тұрғын үй-коммуналдық шаруашылығы, жолаушылар көлігі, автомобиль жолдары және тұрғын үй инспекциясы бөлімі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Calibri"/>
                          <a:cs typeface="Times New Roman"/>
                        </a:rPr>
                        <a:t>Хат алмасу, қолма-қол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Calibri"/>
                          <a:cs typeface="Times New Roman"/>
                        </a:rPr>
                        <a:t>Жауапкершілікті сезіну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16" marR="60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</TotalTime>
  <Words>1550</Words>
  <Application>Microsoft Office PowerPoint</Application>
  <PresentationFormat>Произвольный</PresentationFormat>
  <Paragraphs>430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ҚЫЗЫЛОРДА ҚАЛАСЫНЫҢ   АВТОМОБИЛЬ ЖОЛДАРЫНА  ДРЕНАЖДЫҚ ЖҮЙЕНІ ОРНАТУ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НАЗАРЛАРЫҢЫЗҒА РАХМЕТ!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User87</cp:lastModifiedBy>
  <cp:revision>214</cp:revision>
  <dcterms:created xsi:type="dcterms:W3CDTF">2019-01-23T12:26:00Z</dcterms:created>
  <dcterms:modified xsi:type="dcterms:W3CDTF">2021-02-25T15:00:28Z</dcterms:modified>
</cp:coreProperties>
</file>