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4" r:id="rId1"/>
    <p:sldMasterId id="2147483708" r:id="rId2"/>
  </p:sldMasterIdLst>
  <p:notesMasterIdLst>
    <p:notesMasterId r:id="rId12"/>
  </p:notesMasterIdLst>
  <p:sldIdLst>
    <p:sldId id="400" r:id="rId3"/>
    <p:sldId id="576" r:id="rId4"/>
    <p:sldId id="581" r:id="rId5"/>
    <p:sldId id="580" r:id="rId6"/>
    <p:sldId id="577" r:id="rId7"/>
    <p:sldId id="579" r:id="rId8"/>
    <p:sldId id="582" r:id="rId9"/>
    <p:sldId id="583" r:id="rId10"/>
    <p:sldId id="584" r:id="rId11"/>
  </p:sldIdLst>
  <p:sldSz cx="9906000" cy="6858000" type="A4"/>
  <p:notesSz cx="10020300" cy="6888163"/>
  <p:defaultTextStyle>
    <a:defPPr>
      <a:defRPr lang="ru-RU"/>
    </a:defPPr>
    <a:lvl1pPr marL="0" algn="l" defTabSz="536296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1pPr>
    <a:lvl2pPr marL="268148" algn="l" defTabSz="536296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2pPr>
    <a:lvl3pPr marL="536296" algn="l" defTabSz="536296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3pPr>
    <a:lvl4pPr marL="804443" algn="l" defTabSz="536296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4pPr>
    <a:lvl5pPr marL="1072591" algn="l" defTabSz="536296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5pPr>
    <a:lvl6pPr marL="1340739" algn="l" defTabSz="536296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6pPr>
    <a:lvl7pPr marL="1608887" algn="l" defTabSz="536296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7pPr>
    <a:lvl8pPr marL="1877035" algn="l" defTabSz="536296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8pPr>
    <a:lvl9pPr marL="2145182" algn="l" defTabSz="536296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23D73"/>
    <a:srgbClr val="6B87B5"/>
    <a:srgbClr val="4D638B"/>
    <a:srgbClr val="EDEDED"/>
    <a:srgbClr val="FFFFFF"/>
    <a:srgbClr val="002060"/>
    <a:srgbClr val="5B9BD5"/>
    <a:srgbClr val="E9E7E7"/>
    <a:srgbClr val="1D0E52"/>
    <a:srgbClr val="EE9A1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—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Средний стиль 3 — акцент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Средний стиль 2 —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C083E6E3-FA7D-4D7B-A595-EF9225AFEA82}" styleName="Светлый стиль 1 - акцент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696" autoAdjust="0"/>
    <p:restoredTop sz="94444" autoAdjust="0"/>
  </p:normalViewPr>
  <p:slideViewPr>
    <p:cSldViewPr>
      <p:cViewPr>
        <p:scale>
          <a:sx n="66" d="100"/>
          <a:sy n="66" d="100"/>
        </p:scale>
        <p:origin x="-2082" y="-474"/>
      </p:cViewPr>
      <p:guideLst>
        <p:guide orient="horz" pos="1919"/>
        <p:guide pos="117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42130" cy="345258"/>
          </a:xfrm>
          <a:prstGeom prst="rect">
            <a:avLst/>
          </a:prstGeom>
        </p:spPr>
        <p:txBody>
          <a:bodyPr vert="horz" lIns="54087" tIns="27043" rIns="54087" bIns="27043" rtlCol="0"/>
          <a:lstStyle>
            <a:lvl1pPr algn="l">
              <a:defRPr sz="7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5675561" y="0"/>
            <a:ext cx="4342130" cy="345258"/>
          </a:xfrm>
          <a:prstGeom prst="rect">
            <a:avLst/>
          </a:prstGeom>
        </p:spPr>
        <p:txBody>
          <a:bodyPr vert="horz" lIns="54087" tIns="27043" rIns="54087" bIns="27043" rtlCol="0"/>
          <a:lstStyle>
            <a:lvl1pPr algn="r">
              <a:defRPr sz="700"/>
            </a:lvl1pPr>
          </a:lstStyle>
          <a:p>
            <a:fld id="{CC9BC1CB-095B-4D39-A251-293414A388B1}" type="datetimeFigureOut">
              <a:rPr lang="ru-RU" smtClean="0"/>
              <a:pPr/>
              <a:t>25.02.2021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332163" y="862013"/>
            <a:ext cx="3355975" cy="2324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54087" tIns="27043" rIns="54087" bIns="27043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1002030" y="3314477"/>
            <a:ext cx="8016240" cy="2713197"/>
          </a:xfrm>
          <a:prstGeom prst="rect">
            <a:avLst/>
          </a:prstGeom>
        </p:spPr>
        <p:txBody>
          <a:bodyPr vert="horz" lIns="54087" tIns="27043" rIns="54087" bIns="27043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6542905"/>
            <a:ext cx="4342130" cy="345258"/>
          </a:xfrm>
          <a:prstGeom prst="rect">
            <a:avLst/>
          </a:prstGeom>
        </p:spPr>
        <p:txBody>
          <a:bodyPr vert="horz" lIns="54087" tIns="27043" rIns="54087" bIns="27043" rtlCol="0" anchor="b"/>
          <a:lstStyle>
            <a:lvl1pPr algn="l">
              <a:defRPr sz="7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5675561" y="6542905"/>
            <a:ext cx="4342130" cy="345258"/>
          </a:xfrm>
          <a:prstGeom prst="rect">
            <a:avLst/>
          </a:prstGeom>
        </p:spPr>
        <p:txBody>
          <a:bodyPr vert="horz" lIns="54087" tIns="27043" rIns="54087" bIns="27043" rtlCol="0" anchor="b"/>
          <a:lstStyle>
            <a:lvl1pPr algn="r">
              <a:defRPr sz="700"/>
            </a:lvl1pPr>
          </a:lstStyle>
          <a:p>
            <a:fld id="{B01A76FD-527E-4C71-A1A9-372CDF9F313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62295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536296" rtl="0" eaLnBrk="1" latinLnBrk="0" hangingPunct="1">
      <a:defRPr sz="700" kern="1200">
        <a:solidFill>
          <a:schemeClr val="tx1"/>
        </a:solidFill>
        <a:latin typeface="+mn-lt"/>
        <a:ea typeface="+mn-ea"/>
        <a:cs typeface="+mn-cs"/>
      </a:defRPr>
    </a:lvl1pPr>
    <a:lvl2pPr marL="268148" algn="l" defTabSz="536296" rtl="0" eaLnBrk="1" latinLnBrk="0" hangingPunct="1">
      <a:defRPr sz="700" kern="1200">
        <a:solidFill>
          <a:schemeClr val="tx1"/>
        </a:solidFill>
        <a:latin typeface="+mn-lt"/>
        <a:ea typeface="+mn-ea"/>
        <a:cs typeface="+mn-cs"/>
      </a:defRPr>
    </a:lvl2pPr>
    <a:lvl3pPr marL="536296" algn="l" defTabSz="536296" rtl="0" eaLnBrk="1" latinLnBrk="0" hangingPunct="1">
      <a:defRPr sz="700" kern="1200">
        <a:solidFill>
          <a:schemeClr val="tx1"/>
        </a:solidFill>
        <a:latin typeface="+mn-lt"/>
        <a:ea typeface="+mn-ea"/>
        <a:cs typeface="+mn-cs"/>
      </a:defRPr>
    </a:lvl3pPr>
    <a:lvl4pPr marL="804443" algn="l" defTabSz="536296" rtl="0" eaLnBrk="1" latinLnBrk="0" hangingPunct="1">
      <a:defRPr sz="700" kern="1200">
        <a:solidFill>
          <a:schemeClr val="tx1"/>
        </a:solidFill>
        <a:latin typeface="+mn-lt"/>
        <a:ea typeface="+mn-ea"/>
        <a:cs typeface="+mn-cs"/>
      </a:defRPr>
    </a:lvl4pPr>
    <a:lvl5pPr marL="1072591" algn="l" defTabSz="536296" rtl="0" eaLnBrk="1" latinLnBrk="0" hangingPunct="1">
      <a:defRPr sz="700" kern="1200">
        <a:solidFill>
          <a:schemeClr val="tx1"/>
        </a:solidFill>
        <a:latin typeface="+mn-lt"/>
        <a:ea typeface="+mn-ea"/>
        <a:cs typeface="+mn-cs"/>
      </a:defRPr>
    </a:lvl5pPr>
    <a:lvl6pPr marL="1340739" algn="l" defTabSz="536296" rtl="0" eaLnBrk="1" latinLnBrk="0" hangingPunct="1">
      <a:defRPr sz="700" kern="1200">
        <a:solidFill>
          <a:schemeClr val="tx1"/>
        </a:solidFill>
        <a:latin typeface="+mn-lt"/>
        <a:ea typeface="+mn-ea"/>
        <a:cs typeface="+mn-cs"/>
      </a:defRPr>
    </a:lvl6pPr>
    <a:lvl7pPr marL="1608887" algn="l" defTabSz="536296" rtl="0" eaLnBrk="1" latinLnBrk="0" hangingPunct="1">
      <a:defRPr sz="700" kern="1200">
        <a:solidFill>
          <a:schemeClr val="tx1"/>
        </a:solidFill>
        <a:latin typeface="+mn-lt"/>
        <a:ea typeface="+mn-ea"/>
        <a:cs typeface="+mn-cs"/>
      </a:defRPr>
    </a:lvl7pPr>
    <a:lvl8pPr marL="1877035" algn="l" defTabSz="536296" rtl="0" eaLnBrk="1" latinLnBrk="0" hangingPunct="1">
      <a:defRPr sz="700" kern="1200">
        <a:solidFill>
          <a:schemeClr val="tx1"/>
        </a:solidFill>
        <a:latin typeface="+mn-lt"/>
        <a:ea typeface="+mn-ea"/>
        <a:cs typeface="+mn-cs"/>
      </a:defRPr>
    </a:lvl8pPr>
    <a:lvl9pPr marL="2145182" algn="l" defTabSz="536296" rtl="0" eaLnBrk="1" latinLnBrk="0" hangingPunct="1">
      <a:defRPr sz="7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3332163" y="862013"/>
            <a:ext cx="3355975" cy="23241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01A76FD-527E-4C71-A1A9-372CDF9F3137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257775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3332163" y="862013"/>
            <a:ext cx="3355975" cy="23241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01A76FD-527E-4C71-A1A9-372CDF9F3137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460481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3332163" y="862013"/>
            <a:ext cx="3355975" cy="23241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01A76FD-527E-4C71-A1A9-372CDF9F3137}" type="slidenum">
              <a:rPr lang="ru-RU" smtClean="0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981826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3332163" y="862013"/>
            <a:ext cx="3355975" cy="23241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01A76FD-527E-4C71-A1A9-372CDF9F3137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791754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3332163" y="862013"/>
            <a:ext cx="3355975" cy="23241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01A76FD-527E-4C71-A1A9-372CDF9F3137}" type="slidenum">
              <a:rPr lang="ru-RU" smtClean="0"/>
              <a:pPr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393540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3332163" y="862013"/>
            <a:ext cx="3355975" cy="23241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01A76FD-527E-4C71-A1A9-372CDF9F3137}" type="slidenum">
              <a:rPr lang="ru-RU" smtClean="0"/>
              <a:pPr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168890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3332163" y="862013"/>
            <a:ext cx="3355975" cy="23241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01A76FD-527E-4C71-A1A9-372CDF9F3137}" type="slidenum">
              <a:rPr lang="ru-RU" smtClean="0"/>
              <a:pPr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197852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3332163" y="862013"/>
            <a:ext cx="3355975" cy="23241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01A76FD-527E-4C71-A1A9-372CDF9F3137}" type="slidenum">
              <a:rPr lang="ru-RU" smtClean="0"/>
              <a:pPr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18120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38250" y="1122364"/>
            <a:ext cx="7429500" cy="2387600"/>
          </a:xfrm>
        </p:spPr>
        <p:txBody>
          <a:bodyPr anchor="b"/>
          <a:lstStyle>
            <a:lvl1pPr algn="ctr">
              <a:defRPr sz="5300"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100"/>
            </a:lvl1pPr>
            <a:lvl2pPr marL="402222" indent="0" algn="ctr">
              <a:buNone/>
              <a:defRPr sz="1800"/>
            </a:lvl2pPr>
            <a:lvl3pPr marL="804443" indent="0" algn="ctr">
              <a:buNone/>
              <a:defRPr sz="1600"/>
            </a:lvl3pPr>
            <a:lvl4pPr marL="1206665" indent="0" algn="ctr">
              <a:buNone/>
              <a:defRPr sz="1400"/>
            </a:lvl4pPr>
            <a:lvl5pPr marL="1608887" indent="0" algn="ctr">
              <a:buNone/>
              <a:defRPr sz="1400"/>
            </a:lvl5pPr>
            <a:lvl6pPr marL="2011109" indent="0" algn="ctr">
              <a:buNone/>
              <a:defRPr sz="1400"/>
            </a:lvl6pPr>
            <a:lvl7pPr marL="2413330" indent="0" algn="ctr">
              <a:buNone/>
              <a:defRPr sz="1400"/>
            </a:lvl7pPr>
            <a:lvl8pPr marL="2815552" indent="0" algn="ctr">
              <a:buNone/>
              <a:defRPr sz="1400"/>
            </a:lvl8pPr>
            <a:lvl9pPr marL="3217774" indent="0" algn="ctr">
              <a:buNone/>
              <a:defRPr sz="1400"/>
            </a:lvl9pPr>
          </a:lstStyle>
          <a:p>
            <a:r>
              <a:rPr lang="ru-RU"/>
              <a:t>Образец подзаголовка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2/25/2021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9807787"/>
      </p:ext>
    </p:extLst>
  </p:cSld>
  <p:clrMapOvr>
    <a:masterClrMapping/>
  </p:clrMapOvr>
  <p:transition spd="slow">
    <p:push dir="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2/25/2021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3562424"/>
      </p:ext>
    </p:extLst>
  </p:cSld>
  <p:clrMapOvr>
    <a:masterClrMapping/>
  </p:clrMapOvr>
  <p:transition spd="slow">
    <p:push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088981" y="365125"/>
            <a:ext cx="2135981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81037" y="365125"/>
            <a:ext cx="6284119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2/25/2021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5176673"/>
      </p:ext>
    </p:extLst>
  </p:cSld>
  <p:clrMapOvr>
    <a:masterClrMapping/>
  </p:clrMapOvr>
  <p:transition spd="slow">
    <p:push dir="u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2/25/2021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545609255"/>
      </p:ext>
    </p:extLst>
  </p:cSld>
  <p:clrMapOvr>
    <a:masterClrMapping/>
  </p:clrMapOvr>
  <p:transition spd="slow">
    <p:push dir="u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38250" y="1122364"/>
            <a:ext cx="7429500" cy="2387600"/>
          </a:xfrm>
        </p:spPr>
        <p:txBody>
          <a:bodyPr anchor="b"/>
          <a:lstStyle>
            <a:lvl1pPr algn="ctr">
              <a:defRPr sz="53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100"/>
            </a:lvl1pPr>
            <a:lvl2pPr marL="402222" indent="0" algn="ctr">
              <a:buNone/>
              <a:defRPr sz="1800"/>
            </a:lvl2pPr>
            <a:lvl3pPr marL="804443" indent="0" algn="ctr">
              <a:buNone/>
              <a:defRPr sz="1600"/>
            </a:lvl3pPr>
            <a:lvl4pPr marL="1206665" indent="0" algn="ctr">
              <a:buNone/>
              <a:defRPr sz="1400"/>
            </a:lvl4pPr>
            <a:lvl5pPr marL="1608887" indent="0" algn="ctr">
              <a:buNone/>
              <a:defRPr sz="1400"/>
            </a:lvl5pPr>
            <a:lvl6pPr marL="2011109" indent="0" algn="ctr">
              <a:buNone/>
              <a:defRPr sz="1400"/>
            </a:lvl6pPr>
            <a:lvl7pPr marL="2413330" indent="0" algn="ctr">
              <a:buNone/>
              <a:defRPr sz="1400"/>
            </a:lvl7pPr>
            <a:lvl8pPr marL="2815552" indent="0" algn="ctr">
              <a:buNone/>
              <a:defRPr sz="1400"/>
            </a:lvl8pPr>
            <a:lvl9pPr marL="3217774" indent="0" algn="ctr">
              <a:buNone/>
              <a:defRPr sz="14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41309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084997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8" y="1709739"/>
            <a:ext cx="8543925" cy="2852737"/>
          </a:xfrm>
        </p:spPr>
        <p:txBody>
          <a:bodyPr anchor="b"/>
          <a:lstStyle>
            <a:lvl1pPr>
              <a:defRPr sz="53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8" y="4589464"/>
            <a:ext cx="8543925" cy="1500187"/>
          </a:xfrm>
        </p:spPr>
        <p:txBody>
          <a:bodyPr/>
          <a:lstStyle>
            <a:lvl1pPr marL="0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1pPr>
            <a:lvl2pPr marL="40222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8044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20666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608887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0111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41333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281555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21777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569169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2/25/2021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668202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5"/>
            <a:ext cx="8543925" cy="1325563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100" b="1"/>
            </a:lvl1pPr>
            <a:lvl2pPr marL="402222" indent="0">
              <a:buNone/>
              <a:defRPr sz="1800" b="1"/>
            </a:lvl2pPr>
            <a:lvl3pPr marL="804443" indent="0">
              <a:buNone/>
              <a:defRPr sz="1600" b="1"/>
            </a:lvl3pPr>
            <a:lvl4pPr marL="1206665" indent="0">
              <a:buNone/>
              <a:defRPr sz="1400" b="1"/>
            </a:lvl4pPr>
            <a:lvl5pPr marL="1608887" indent="0">
              <a:buNone/>
              <a:defRPr sz="1400" b="1"/>
            </a:lvl5pPr>
            <a:lvl6pPr marL="2011109" indent="0">
              <a:buNone/>
              <a:defRPr sz="1400" b="1"/>
            </a:lvl6pPr>
            <a:lvl7pPr marL="2413330" indent="0">
              <a:buNone/>
              <a:defRPr sz="1400" b="1"/>
            </a:lvl7pPr>
            <a:lvl8pPr marL="2815552" indent="0">
              <a:buNone/>
              <a:defRPr sz="1400" b="1"/>
            </a:lvl8pPr>
            <a:lvl9pPr marL="3217774" indent="0">
              <a:buNone/>
              <a:defRPr sz="14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100" b="1"/>
            </a:lvl1pPr>
            <a:lvl2pPr marL="402222" indent="0">
              <a:buNone/>
              <a:defRPr sz="1800" b="1"/>
            </a:lvl2pPr>
            <a:lvl3pPr marL="804443" indent="0">
              <a:buNone/>
              <a:defRPr sz="1600" b="1"/>
            </a:lvl3pPr>
            <a:lvl4pPr marL="1206665" indent="0">
              <a:buNone/>
              <a:defRPr sz="1400" b="1"/>
            </a:lvl4pPr>
            <a:lvl5pPr marL="1608887" indent="0">
              <a:buNone/>
              <a:defRPr sz="1400" b="1"/>
            </a:lvl5pPr>
            <a:lvl6pPr marL="2011109" indent="0">
              <a:buNone/>
              <a:defRPr sz="1400" b="1"/>
            </a:lvl6pPr>
            <a:lvl7pPr marL="2413330" indent="0">
              <a:buNone/>
              <a:defRPr sz="1400" b="1"/>
            </a:lvl7pPr>
            <a:lvl8pPr marL="2815552" indent="0">
              <a:buNone/>
              <a:defRPr sz="1400" b="1"/>
            </a:lvl8pPr>
            <a:lvl9pPr marL="3217774" indent="0">
              <a:buNone/>
              <a:defRPr sz="14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2/25/2021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620441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2/25/2021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009970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2/25/2021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13002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2/25/2021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5959068"/>
      </p:ext>
    </p:extLst>
  </p:cSld>
  <p:clrMapOvr>
    <a:masterClrMapping/>
  </p:clrMapOvr>
  <p:transition spd="slow">
    <p:push dir="u"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2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6"/>
            <a:ext cx="5014913" cy="4873625"/>
          </a:xfrm>
        </p:spPr>
        <p:txBody>
          <a:bodyPr/>
          <a:lstStyle>
            <a:lvl1pPr>
              <a:defRPr sz="2800"/>
            </a:lvl1pPr>
            <a:lvl2pPr>
              <a:defRPr sz="2500"/>
            </a:lvl2pPr>
            <a:lvl3pPr>
              <a:defRPr sz="21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400"/>
            </a:lvl1pPr>
            <a:lvl2pPr marL="402222" indent="0">
              <a:buNone/>
              <a:defRPr sz="1200"/>
            </a:lvl2pPr>
            <a:lvl3pPr marL="804443" indent="0">
              <a:buNone/>
              <a:defRPr sz="1100"/>
            </a:lvl3pPr>
            <a:lvl4pPr marL="1206665" indent="0">
              <a:buNone/>
              <a:defRPr sz="900"/>
            </a:lvl4pPr>
            <a:lvl5pPr marL="1608887" indent="0">
              <a:buNone/>
              <a:defRPr sz="900"/>
            </a:lvl5pPr>
            <a:lvl6pPr marL="2011109" indent="0">
              <a:buNone/>
              <a:defRPr sz="900"/>
            </a:lvl6pPr>
            <a:lvl7pPr marL="2413330" indent="0">
              <a:buNone/>
              <a:defRPr sz="900"/>
            </a:lvl7pPr>
            <a:lvl8pPr marL="2815552" indent="0">
              <a:buNone/>
              <a:defRPr sz="900"/>
            </a:lvl8pPr>
            <a:lvl9pPr marL="3217774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2/25/2021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563361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2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6"/>
            <a:ext cx="5014913" cy="4873625"/>
          </a:xfrm>
        </p:spPr>
        <p:txBody>
          <a:bodyPr anchor="t"/>
          <a:lstStyle>
            <a:lvl1pPr marL="0" indent="0">
              <a:buNone/>
              <a:defRPr sz="2800"/>
            </a:lvl1pPr>
            <a:lvl2pPr marL="402222" indent="0">
              <a:buNone/>
              <a:defRPr sz="2500"/>
            </a:lvl2pPr>
            <a:lvl3pPr marL="804443" indent="0">
              <a:buNone/>
              <a:defRPr sz="2100"/>
            </a:lvl3pPr>
            <a:lvl4pPr marL="1206665" indent="0">
              <a:buNone/>
              <a:defRPr sz="1800"/>
            </a:lvl4pPr>
            <a:lvl5pPr marL="1608887" indent="0">
              <a:buNone/>
              <a:defRPr sz="1800"/>
            </a:lvl5pPr>
            <a:lvl6pPr marL="2011109" indent="0">
              <a:buNone/>
              <a:defRPr sz="1800"/>
            </a:lvl6pPr>
            <a:lvl7pPr marL="2413330" indent="0">
              <a:buNone/>
              <a:defRPr sz="1800"/>
            </a:lvl7pPr>
            <a:lvl8pPr marL="2815552" indent="0">
              <a:buNone/>
              <a:defRPr sz="1800"/>
            </a:lvl8pPr>
            <a:lvl9pPr marL="3217774" indent="0">
              <a:buNone/>
              <a:defRPr sz="18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400"/>
            </a:lvl1pPr>
            <a:lvl2pPr marL="402222" indent="0">
              <a:buNone/>
              <a:defRPr sz="1200"/>
            </a:lvl2pPr>
            <a:lvl3pPr marL="804443" indent="0">
              <a:buNone/>
              <a:defRPr sz="1100"/>
            </a:lvl3pPr>
            <a:lvl4pPr marL="1206665" indent="0">
              <a:buNone/>
              <a:defRPr sz="900"/>
            </a:lvl4pPr>
            <a:lvl5pPr marL="1608887" indent="0">
              <a:buNone/>
              <a:defRPr sz="900"/>
            </a:lvl5pPr>
            <a:lvl6pPr marL="2011109" indent="0">
              <a:buNone/>
              <a:defRPr sz="900"/>
            </a:lvl6pPr>
            <a:lvl7pPr marL="2413330" indent="0">
              <a:buNone/>
              <a:defRPr sz="900"/>
            </a:lvl7pPr>
            <a:lvl8pPr marL="2815552" indent="0">
              <a:buNone/>
              <a:defRPr sz="900"/>
            </a:lvl8pPr>
            <a:lvl9pPr marL="3217774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2/25/2021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390628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685567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1" y="365125"/>
            <a:ext cx="2135981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7" y="365125"/>
            <a:ext cx="6284119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69929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5878" y="1709739"/>
            <a:ext cx="8543925" cy="2852737"/>
          </a:xfrm>
        </p:spPr>
        <p:txBody>
          <a:bodyPr anchor="b"/>
          <a:lstStyle>
            <a:lvl1pPr>
              <a:defRPr sz="5300"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75878" y="4589464"/>
            <a:ext cx="8543925" cy="1500187"/>
          </a:xfrm>
        </p:spPr>
        <p:txBody>
          <a:bodyPr/>
          <a:lstStyle>
            <a:lvl1pPr marL="0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1pPr>
            <a:lvl2pPr marL="40222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8044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20666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608887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0111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41333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281555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21777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2/25/2021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3550877"/>
      </p:ext>
    </p:extLst>
  </p:cSld>
  <p:clrMapOvr>
    <a:masterClrMapping/>
  </p:clrMapOvr>
  <p:transition spd="slow">
    <p:push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2/25/2021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0968960"/>
      </p:ext>
    </p:extLst>
  </p:cSld>
  <p:clrMapOvr>
    <a:masterClrMapping/>
  </p:clrMapOvr>
  <p:transition spd="slow">
    <p:push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2328" y="365125"/>
            <a:ext cx="8543925" cy="1325563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100" b="1"/>
            </a:lvl1pPr>
            <a:lvl2pPr marL="402222" indent="0">
              <a:buNone/>
              <a:defRPr sz="1800" b="1"/>
            </a:lvl2pPr>
            <a:lvl3pPr marL="804443" indent="0">
              <a:buNone/>
              <a:defRPr sz="1600" b="1"/>
            </a:lvl3pPr>
            <a:lvl4pPr marL="1206665" indent="0">
              <a:buNone/>
              <a:defRPr sz="1400" b="1"/>
            </a:lvl4pPr>
            <a:lvl5pPr marL="1608887" indent="0">
              <a:buNone/>
              <a:defRPr sz="1400" b="1"/>
            </a:lvl5pPr>
            <a:lvl6pPr marL="2011109" indent="0">
              <a:buNone/>
              <a:defRPr sz="1400" b="1"/>
            </a:lvl6pPr>
            <a:lvl7pPr marL="2413330" indent="0">
              <a:buNone/>
              <a:defRPr sz="1400" b="1"/>
            </a:lvl7pPr>
            <a:lvl8pPr marL="2815552" indent="0">
              <a:buNone/>
              <a:defRPr sz="1400" b="1"/>
            </a:lvl8pPr>
            <a:lvl9pPr marL="3217774" indent="0">
              <a:buNone/>
              <a:defRPr sz="14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100" b="1"/>
            </a:lvl1pPr>
            <a:lvl2pPr marL="402222" indent="0">
              <a:buNone/>
              <a:defRPr sz="1800" b="1"/>
            </a:lvl2pPr>
            <a:lvl3pPr marL="804443" indent="0">
              <a:buNone/>
              <a:defRPr sz="1600" b="1"/>
            </a:lvl3pPr>
            <a:lvl4pPr marL="1206665" indent="0">
              <a:buNone/>
              <a:defRPr sz="1400" b="1"/>
            </a:lvl4pPr>
            <a:lvl5pPr marL="1608887" indent="0">
              <a:buNone/>
              <a:defRPr sz="1400" b="1"/>
            </a:lvl5pPr>
            <a:lvl6pPr marL="2011109" indent="0">
              <a:buNone/>
              <a:defRPr sz="1400" b="1"/>
            </a:lvl6pPr>
            <a:lvl7pPr marL="2413330" indent="0">
              <a:buNone/>
              <a:defRPr sz="1400" b="1"/>
            </a:lvl7pPr>
            <a:lvl8pPr marL="2815552" indent="0">
              <a:buNone/>
              <a:defRPr sz="1400" b="1"/>
            </a:lvl8pPr>
            <a:lvl9pPr marL="3217774" indent="0">
              <a:buNone/>
              <a:defRPr sz="14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2/25/2021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4970225"/>
      </p:ext>
    </p:extLst>
  </p:cSld>
  <p:clrMapOvr>
    <a:masterClrMapping/>
  </p:clrMapOvr>
  <p:transition spd="slow">
    <p:push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2/25/2021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8937995"/>
      </p:ext>
    </p:extLst>
  </p:cSld>
  <p:clrMapOvr>
    <a:masterClrMapping/>
  </p:clrMapOvr>
  <p:transition spd="slow">
    <p:push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2/25/2021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951439"/>
      </p:ext>
    </p:extLst>
  </p:cSld>
  <p:clrMapOvr>
    <a:masterClrMapping/>
  </p:clrMapOvr>
  <p:transition spd="slow">
    <p:push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2800"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211340" y="987426"/>
            <a:ext cx="5014913" cy="4873625"/>
          </a:xfrm>
        </p:spPr>
        <p:txBody>
          <a:bodyPr/>
          <a:lstStyle>
            <a:lvl1pPr>
              <a:defRPr sz="2800"/>
            </a:lvl1pPr>
            <a:lvl2pPr>
              <a:defRPr sz="2500"/>
            </a:lvl2pPr>
            <a:lvl3pPr>
              <a:defRPr sz="21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400"/>
            </a:lvl1pPr>
            <a:lvl2pPr marL="402222" indent="0">
              <a:buNone/>
              <a:defRPr sz="1200"/>
            </a:lvl2pPr>
            <a:lvl3pPr marL="804443" indent="0">
              <a:buNone/>
              <a:defRPr sz="1100"/>
            </a:lvl3pPr>
            <a:lvl4pPr marL="1206665" indent="0">
              <a:buNone/>
              <a:defRPr sz="900"/>
            </a:lvl4pPr>
            <a:lvl5pPr marL="1608887" indent="0">
              <a:buNone/>
              <a:defRPr sz="900"/>
            </a:lvl5pPr>
            <a:lvl6pPr marL="2011109" indent="0">
              <a:buNone/>
              <a:defRPr sz="900"/>
            </a:lvl6pPr>
            <a:lvl7pPr marL="2413330" indent="0">
              <a:buNone/>
              <a:defRPr sz="900"/>
            </a:lvl7pPr>
            <a:lvl8pPr marL="2815552" indent="0">
              <a:buNone/>
              <a:defRPr sz="900"/>
            </a:lvl8pPr>
            <a:lvl9pPr marL="3217774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2/25/2021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5530343"/>
      </p:ext>
    </p:extLst>
  </p:cSld>
  <p:clrMapOvr>
    <a:masterClrMapping/>
  </p:clrMapOvr>
  <p:transition spd="slow">
    <p:push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2800"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1340" y="987426"/>
            <a:ext cx="5014913" cy="4873625"/>
          </a:xfrm>
        </p:spPr>
        <p:txBody>
          <a:bodyPr/>
          <a:lstStyle>
            <a:lvl1pPr marL="0" indent="0">
              <a:buNone/>
              <a:defRPr sz="2800"/>
            </a:lvl1pPr>
            <a:lvl2pPr marL="402222" indent="0">
              <a:buNone/>
              <a:defRPr sz="2500"/>
            </a:lvl2pPr>
            <a:lvl3pPr marL="804443" indent="0">
              <a:buNone/>
              <a:defRPr sz="2100"/>
            </a:lvl3pPr>
            <a:lvl4pPr marL="1206665" indent="0">
              <a:buNone/>
              <a:defRPr sz="1800"/>
            </a:lvl4pPr>
            <a:lvl5pPr marL="1608887" indent="0">
              <a:buNone/>
              <a:defRPr sz="1800"/>
            </a:lvl5pPr>
            <a:lvl6pPr marL="2011109" indent="0">
              <a:buNone/>
              <a:defRPr sz="1800"/>
            </a:lvl6pPr>
            <a:lvl7pPr marL="2413330" indent="0">
              <a:buNone/>
              <a:defRPr sz="1800"/>
            </a:lvl7pPr>
            <a:lvl8pPr marL="2815552" indent="0">
              <a:buNone/>
              <a:defRPr sz="1800"/>
            </a:lvl8pPr>
            <a:lvl9pPr marL="3217774" indent="0">
              <a:buNone/>
              <a:defRPr sz="1800"/>
            </a:lvl9pPr>
          </a:lstStyle>
          <a:p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400"/>
            </a:lvl1pPr>
            <a:lvl2pPr marL="402222" indent="0">
              <a:buNone/>
              <a:defRPr sz="1200"/>
            </a:lvl2pPr>
            <a:lvl3pPr marL="804443" indent="0">
              <a:buNone/>
              <a:defRPr sz="1100"/>
            </a:lvl3pPr>
            <a:lvl4pPr marL="1206665" indent="0">
              <a:buNone/>
              <a:defRPr sz="900"/>
            </a:lvl4pPr>
            <a:lvl5pPr marL="1608887" indent="0">
              <a:buNone/>
              <a:defRPr sz="900"/>
            </a:lvl5pPr>
            <a:lvl6pPr marL="2011109" indent="0">
              <a:buNone/>
              <a:defRPr sz="900"/>
            </a:lvl6pPr>
            <a:lvl7pPr marL="2413330" indent="0">
              <a:buNone/>
              <a:defRPr sz="900"/>
            </a:lvl7pPr>
            <a:lvl8pPr marL="2815552" indent="0">
              <a:buNone/>
              <a:defRPr sz="900"/>
            </a:lvl8pPr>
            <a:lvl9pPr marL="3217774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2/25/2021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1636770"/>
      </p:ext>
    </p:extLst>
  </p:cSld>
  <p:clrMapOvr>
    <a:masterClrMapping/>
  </p:clrMapOvr>
  <p:transition spd="slow">
    <p:push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1038" y="365125"/>
            <a:ext cx="8543925" cy="1325563"/>
          </a:xfrm>
          <a:prstGeom prst="rect">
            <a:avLst/>
          </a:prstGeom>
        </p:spPr>
        <p:txBody>
          <a:bodyPr vert="horz" lIns="53630" tIns="26815" rIns="53630" bIns="26815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53630" tIns="26815" rIns="53630" bIns="26815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81038" y="6356350"/>
            <a:ext cx="2228850" cy="365125"/>
          </a:xfrm>
          <a:prstGeom prst="rect">
            <a:avLst/>
          </a:prstGeom>
        </p:spPr>
        <p:txBody>
          <a:bodyPr vert="horz" lIns="53630" tIns="26815" rIns="53630" bIns="26815" rtlCol="0" anchor="ctr"/>
          <a:lstStyle>
            <a:lvl1pPr algn="l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2/25/2021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281363" y="6356350"/>
            <a:ext cx="3343275" cy="365125"/>
          </a:xfrm>
          <a:prstGeom prst="rect">
            <a:avLst/>
          </a:prstGeom>
        </p:spPr>
        <p:txBody>
          <a:bodyPr vert="horz" lIns="53630" tIns="26815" rIns="53630" bIns="26815" rtlCol="0" anchor="ctr"/>
          <a:lstStyle>
            <a:lvl1pPr algn="ct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996113" y="6356350"/>
            <a:ext cx="2228850" cy="365125"/>
          </a:xfrm>
          <a:prstGeom prst="rect">
            <a:avLst/>
          </a:prstGeom>
        </p:spPr>
        <p:txBody>
          <a:bodyPr vert="horz" lIns="53630" tIns="26815" rIns="53630" bIns="26815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37400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</p:sldLayoutIdLst>
  <p:transition spd="slow">
    <p:push dir="u"/>
  </p:transition>
  <p:txStyles>
    <p:titleStyle>
      <a:lvl1pPr algn="l" defTabSz="804443" rtl="0" eaLnBrk="1" latinLnBrk="0" hangingPunct="1">
        <a:lnSpc>
          <a:spcPct val="90000"/>
        </a:lnSpc>
        <a:spcBef>
          <a:spcPct val="0"/>
        </a:spcBef>
        <a:buNone/>
        <a:defRPr sz="3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01111" indent="-201111" algn="l" defTabSz="804443" rtl="0" eaLnBrk="1" latinLnBrk="0" hangingPunct="1">
        <a:lnSpc>
          <a:spcPct val="90000"/>
        </a:lnSpc>
        <a:spcBef>
          <a:spcPts val="880"/>
        </a:spcBef>
        <a:buFont typeface="Arial" panose="020B0604020202020204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1pPr>
      <a:lvl2pPr marL="603333" indent="-201111" algn="l" defTabSz="804443" rtl="0" eaLnBrk="1" latinLnBrk="0" hangingPunct="1">
        <a:lnSpc>
          <a:spcPct val="90000"/>
        </a:lnSpc>
        <a:spcBef>
          <a:spcPts val="44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554" indent="-201111" algn="l" defTabSz="804443" rtl="0" eaLnBrk="1" latinLnBrk="0" hangingPunct="1">
        <a:lnSpc>
          <a:spcPct val="90000"/>
        </a:lnSpc>
        <a:spcBef>
          <a:spcPts val="44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407776" indent="-201111" algn="l" defTabSz="804443" rtl="0" eaLnBrk="1" latinLnBrk="0" hangingPunct="1">
        <a:lnSpc>
          <a:spcPct val="90000"/>
        </a:lnSpc>
        <a:spcBef>
          <a:spcPts val="44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809998" indent="-201111" algn="l" defTabSz="804443" rtl="0" eaLnBrk="1" latinLnBrk="0" hangingPunct="1">
        <a:lnSpc>
          <a:spcPct val="90000"/>
        </a:lnSpc>
        <a:spcBef>
          <a:spcPts val="44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212219" indent="-201111" algn="l" defTabSz="804443" rtl="0" eaLnBrk="1" latinLnBrk="0" hangingPunct="1">
        <a:lnSpc>
          <a:spcPct val="90000"/>
        </a:lnSpc>
        <a:spcBef>
          <a:spcPts val="44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614441" indent="-201111" algn="l" defTabSz="804443" rtl="0" eaLnBrk="1" latinLnBrk="0" hangingPunct="1">
        <a:lnSpc>
          <a:spcPct val="90000"/>
        </a:lnSpc>
        <a:spcBef>
          <a:spcPts val="44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016663" indent="-201111" algn="l" defTabSz="804443" rtl="0" eaLnBrk="1" latinLnBrk="0" hangingPunct="1">
        <a:lnSpc>
          <a:spcPct val="90000"/>
        </a:lnSpc>
        <a:spcBef>
          <a:spcPts val="44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418884" indent="-201111" algn="l" defTabSz="804443" rtl="0" eaLnBrk="1" latinLnBrk="0" hangingPunct="1">
        <a:lnSpc>
          <a:spcPct val="90000"/>
        </a:lnSpc>
        <a:spcBef>
          <a:spcPts val="44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04443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02222" algn="l" defTabSz="804443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04443" algn="l" defTabSz="804443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06665" algn="l" defTabSz="804443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08887" algn="l" defTabSz="804443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109" algn="l" defTabSz="804443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13330" algn="l" defTabSz="804443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815552" algn="l" defTabSz="804443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217774" algn="l" defTabSz="804443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5"/>
            <a:ext cx="8543925" cy="1325563"/>
          </a:xfrm>
          <a:prstGeom prst="rect">
            <a:avLst/>
          </a:prstGeom>
        </p:spPr>
        <p:txBody>
          <a:bodyPr vert="horz" lIns="53630" tIns="26815" rIns="53630" bIns="26815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53630" tIns="26815" rIns="53630" bIns="26815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0"/>
            <a:ext cx="2228850" cy="365125"/>
          </a:xfrm>
          <a:prstGeom prst="rect">
            <a:avLst/>
          </a:prstGeom>
        </p:spPr>
        <p:txBody>
          <a:bodyPr vert="horz" lIns="53630" tIns="26815" rIns="53630" bIns="26815" rtlCol="0" anchor="ctr"/>
          <a:lstStyle>
            <a:lvl1pPr algn="l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2/25/2021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0"/>
            <a:ext cx="3343275" cy="365125"/>
          </a:xfrm>
          <a:prstGeom prst="rect">
            <a:avLst/>
          </a:prstGeom>
        </p:spPr>
        <p:txBody>
          <a:bodyPr vert="horz" lIns="53630" tIns="26815" rIns="53630" bIns="26815" rtlCol="0" anchor="ctr"/>
          <a:lstStyle>
            <a:lvl1pPr algn="ct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0"/>
            <a:ext cx="2228850" cy="365125"/>
          </a:xfrm>
          <a:prstGeom prst="rect">
            <a:avLst/>
          </a:prstGeom>
        </p:spPr>
        <p:txBody>
          <a:bodyPr vert="horz" lIns="53630" tIns="26815" rIns="53630" bIns="26815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44989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defTabSz="804443" rtl="0" eaLnBrk="1" latinLnBrk="0" hangingPunct="1">
        <a:lnSpc>
          <a:spcPct val="90000"/>
        </a:lnSpc>
        <a:spcBef>
          <a:spcPct val="0"/>
        </a:spcBef>
        <a:buNone/>
        <a:defRPr sz="3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01111" indent="-201111" algn="l" defTabSz="804443" rtl="0" eaLnBrk="1" latinLnBrk="0" hangingPunct="1">
        <a:lnSpc>
          <a:spcPct val="90000"/>
        </a:lnSpc>
        <a:spcBef>
          <a:spcPts val="880"/>
        </a:spcBef>
        <a:buFont typeface="Arial" panose="020B0604020202020204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1pPr>
      <a:lvl2pPr marL="603333" indent="-201111" algn="l" defTabSz="804443" rtl="0" eaLnBrk="1" latinLnBrk="0" hangingPunct="1">
        <a:lnSpc>
          <a:spcPct val="90000"/>
        </a:lnSpc>
        <a:spcBef>
          <a:spcPts val="44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554" indent="-201111" algn="l" defTabSz="804443" rtl="0" eaLnBrk="1" latinLnBrk="0" hangingPunct="1">
        <a:lnSpc>
          <a:spcPct val="90000"/>
        </a:lnSpc>
        <a:spcBef>
          <a:spcPts val="44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407776" indent="-201111" algn="l" defTabSz="804443" rtl="0" eaLnBrk="1" latinLnBrk="0" hangingPunct="1">
        <a:lnSpc>
          <a:spcPct val="90000"/>
        </a:lnSpc>
        <a:spcBef>
          <a:spcPts val="44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809998" indent="-201111" algn="l" defTabSz="804443" rtl="0" eaLnBrk="1" latinLnBrk="0" hangingPunct="1">
        <a:lnSpc>
          <a:spcPct val="90000"/>
        </a:lnSpc>
        <a:spcBef>
          <a:spcPts val="44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212219" indent="-201111" algn="l" defTabSz="804443" rtl="0" eaLnBrk="1" latinLnBrk="0" hangingPunct="1">
        <a:lnSpc>
          <a:spcPct val="90000"/>
        </a:lnSpc>
        <a:spcBef>
          <a:spcPts val="44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614441" indent="-201111" algn="l" defTabSz="804443" rtl="0" eaLnBrk="1" latinLnBrk="0" hangingPunct="1">
        <a:lnSpc>
          <a:spcPct val="90000"/>
        </a:lnSpc>
        <a:spcBef>
          <a:spcPts val="44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016663" indent="-201111" algn="l" defTabSz="804443" rtl="0" eaLnBrk="1" latinLnBrk="0" hangingPunct="1">
        <a:lnSpc>
          <a:spcPct val="90000"/>
        </a:lnSpc>
        <a:spcBef>
          <a:spcPts val="44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418884" indent="-201111" algn="l" defTabSz="804443" rtl="0" eaLnBrk="1" latinLnBrk="0" hangingPunct="1">
        <a:lnSpc>
          <a:spcPct val="90000"/>
        </a:lnSpc>
        <a:spcBef>
          <a:spcPts val="44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04443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02222" algn="l" defTabSz="804443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04443" algn="l" defTabSz="804443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06665" algn="l" defTabSz="804443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08887" algn="l" defTabSz="804443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109" algn="l" defTabSz="804443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13330" algn="l" defTabSz="804443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815552" algn="l" defTabSz="804443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217774" algn="l" defTabSz="804443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microsoft.com/office/2007/relationships/hdphoto" Target="../media/hdphoto1.wdp"/><Relationship Id="rId7" Type="http://schemas.microsoft.com/office/2007/relationships/hdphoto" Target="../media/hdphoto3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3.png"/><Relationship Id="rId5" Type="http://schemas.microsoft.com/office/2007/relationships/hdphoto" Target="../media/hdphoto2.wdp"/><Relationship Id="rId4" Type="http://schemas.openxmlformats.org/officeDocument/2006/relationships/image" Target="../media/image2.png"/><Relationship Id="rId9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13" Type="http://schemas.openxmlformats.org/officeDocument/2006/relationships/image" Target="../media/image14.jpeg"/><Relationship Id="rId3" Type="http://schemas.openxmlformats.org/officeDocument/2006/relationships/image" Target="../media/image5.png"/><Relationship Id="rId7" Type="http://schemas.openxmlformats.org/officeDocument/2006/relationships/image" Target="../media/image8.jpeg"/><Relationship Id="rId12" Type="http://schemas.openxmlformats.org/officeDocument/2006/relationships/image" Target="../media/image13.jpe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7.jpe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7.jpeg"/><Relationship Id="rId11" Type="http://schemas.openxmlformats.org/officeDocument/2006/relationships/image" Target="../media/image12.jpeg"/><Relationship Id="rId5" Type="http://schemas.openxmlformats.org/officeDocument/2006/relationships/image" Target="../media/image6.jpeg"/><Relationship Id="rId15" Type="http://schemas.openxmlformats.org/officeDocument/2006/relationships/image" Target="../media/image16.jpeg"/><Relationship Id="rId10" Type="http://schemas.openxmlformats.org/officeDocument/2006/relationships/image" Target="../media/image11.jpeg"/><Relationship Id="rId4" Type="http://schemas.openxmlformats.org/officeDocument/2006/relationships/image" Target="../media/image4.png"/><Relationship Id="rId9" Type="http://schemas.openxmlformats.org/officeDocument/2006/relationships/image" Target="../media/image10.jpeg"/><Relationship Id="rId14" Type="http://schemas.openxmlformats.org/officeDocument/2006/relationships/image" Target="../media/image15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13" Type="http://schemas.openxmlformats.org/officeDocument/2006/relationships/image" Target="../media/image14.jpeg"/><Relationship Id="rId3" Type="http://schemas.openxmlformats.org/officeDocument/2006/relationships/image" Target="../media/image5.png"/><Relationship Id="rId7" Type="http://schemas.openxmlformats.org/officeDocument/2006/relationships/image" Target="../media/image8.jpeg"/><Relationship Id="rId12" Type="http://schemas.openxmlformats.org/officeDocument/2006/relationships/image" Target="../media/image13.jpeg"/><Relationship Id="rId2" Type="http://schemas.openxmlformats.org/officeDocument/2006/relationships/notesSlide" Target="../notesSlides/notesSlide2.xml"/><Relationship Id="rId16" Type="http://schemas.openxmlformats.org/officeDocument/2006/relationships/image" Target="../media/image17.jpe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7.jpeg"/><Relationship Id="rId11" Type="http://schemas.openxmlformats.org/officeDocument/2006/relationships/image" Target="../media/image12.jpeg"/><Relationship Id="rId5" Type="http://schemas.openxmlformats.org/officeDocument/2006/relationships/image" Target="../media/image6.jpeg"/><Relationship Id="rId15" Type="http://schemas.openxmlformats.org/officeDocument/2006/relationships/image" Target="../media/image16.jpeg"/><Relationship Id="rId10" Type="http://schemas.openxmlformats.org/officeDocument/2006/relationships/image" Target="../media/image11.jpeg"/><Relationship Id="rId4" Type="http://schemas.openxmlformats.org/officeDocument/2006/relationships/image" Target="../media/image4.png"/><Relationship Id="rId9" Type="http://schemas.openxmlformats.org/officeDocument/2006/relationships/image" Target="../media/image10.jpeg"/><Relationship Id="rId14" Type="http://schemas.openxmlformats.org/officeDocument/2006/relationships/image" Target="../media/image15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13" Type="http://schemas.openxmlformats.org/officeDocument/2006/relationships/image" Target="../media/image14.jpeg"/><Relationship Id="rId3" Type="http://schemas.openxmlformats.org/officeDocument/2006/relationships/image" Target="../media/image5.png"/><Relationship Id="rId7" Type="http://schemas.openxmlformats.org/officeDocument/2006/relationships/image" Target="../media/image8.jpeg"/><Relationship Id="rId12" Type="http://schemas.openxmlformats.org/officeDocument/2006/relationships/image" Target="../media/image13.jpeg"/><Relationship Id="rId2" Type="http://schemas.openxmlformats.org/officeDocument/2006/relationships/notesSlide" Target="../notesSlides/notesSlide3.xml"/><Relationship Id="rId16" Type="http://schemas.openxmlformats.org/officeDocument/2006/relationships/image" Target="../media/image17.jpe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7.jpeg"/><Relationship Id="rId11" Type="http://schemas.openxmlformats.org/officeDocument/2006/relationships/image" Target="../media/image12.jpeg"/><Relationship Id="rId5" Type="http://schemas.openxmlformats.org/officeDocument/2006/relationships/image" Target="../media/image6.jpeg"/><Relationship Id="rId15" Type="http://schemas.openxmlformats.org/officeDocument/2006/relationships/image" Target="../media/image16.jpeg"/><Relationship Id="rId10" Type="http://schemas.openxmlformats.org/officeDocument/2006/relationships/image" Target="../media/image11.jpeg"/><Relationship Id="rId4" Type="http://schemas.openxmlformats.org/officeDocument/2006/relationships/image" Target="../media/image4.png"/><Relationship Id="rId9" Type="http://schemas.openxmlformats.org/officeDocument/2006/relationships/image" Target="../media/image10.jpeg"/><Relationship Id="rId14" Type="http://schemas.openxmlformats.org/officeDocument/2006/relationships/image" Target="../media/image15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13" Type="http://schemas.openxmlformats.org/officeDocument/2006/relationships/image" Target="../media/image14.jpeg"/><Relationship Id="rId3" Type="http://schemas.openxmlformats.org/officeDocument/2006/relationships/image" Target="../media/image5.png"/><Relationship Id="rId7" Type="http://schemas.openxmlformats.org/officeDocument/2006/relationships/image" Target="../media/image8.jpeg"/><Relationship Id="rId12" Type="http://schemas.openxmlformats.org/officeDocument/2006/relationships/image" Target="../media/image13.jpeg"/><Relationship Id="rId2" Type="http://schemas.openxmlformats.org/officeDocument/2006/relationships/notesSlide" Target="../notesSlides/notesSlide4.xml"/><Relationship Id="rId16" Type="http://schemas.openxmlformats.org/officeDocument/2006/relationships/image" Target="../media/image17.jpe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7.jpeg"/><Relationship Id="rId11" Type="http://schemas.openxmlformats.org/officeDocument/2006/relationships/image" Target="../media/image12.jpeg"/><Relationship Id="rId5" Type="http://schemas.openxmlformats.org/officeDocument/2006/relationships/image" Target="../media/image6.jpeg"/><Relationship Id="rId15" Type="http://schemas.openxmlformats.org/officeDocument/2006/relationships/image" Target="../media/image16.jpeg"/><Relationship Id="rId10" Type="http://schemas.openxmlformats.org/officeDocument/2006/relationships/image" Target="../media/image11.jpeg"/><Relationship Id="rId4" Type="http://schemas.openxmlformats.org/officeDocument/2006/relationships/image" Target="../media/image4.png"/><Relationship Id="rId9" Type="http://schemas.openxmlformats.org/officeDocument/2006/relationships/image" Target="../media/image10.jpeg"/><Relationship Id="rId14" Type="http://schemas.openxmlformats.org/officeDocument/2006/relationships/image" Target="../media/image15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13" Type="http://schemas.openxmlformats.org/officeDocument/2006/relationships/image" Target="../media/image14.jpeg"/><Relationship Id="rId3" Type="http://schemas.openxmlformats.org/officeDocument/2006/relationships/image" Target="../media/image5.png"/><Relationship Id="rId7" Type="http://schemas.openxmlformats.org/officeDocument/2006/relationships/image" Target="../media/image8.jpeg"/><Relationship Id="rId12" Type="http://schemas.openxmlformats.org/officeDocument/2006/relationships/image" Target="../media/image13.jpeg"/><Relationship Id="rId2" Type="http://schemas.openxmlformats.org/officeDocument/2006/relationships/notesSlide" Target="../notesSlides/notesSlide5.xml"/><Relationship Id="rId16" Type="http://schemas.openxmlformats.org/officeDocument/2006/relationships/image" Target="../media/image17.jpe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7.jpeg"/><Relationship Id="rId11" Type="http://schemas.openxmlformats.org/officeDocument/2006/relationships/image" Target="../media/image12.jpeg"/><Relationship Id="rId5" Type="http://schemas.openxmlformats.org/officeDocument/2006/relationships/image" Target="../media/image6.jpeg"/><Relationship Id="rId15" Type="http://schemas.openxmlformats.org/officeDocument/2006/relationships/image" Target="../media/image16.jpeg"/><Relationship Id="rId10" Type="http://schemas.openxmlformats.org/officeDocument/2006/relationships/image" Target="../media/image11.jpeg"/><Relationship Id="rId4" Type="http://schemas.openxmlformats.org/officeDocument/2006/relationships/image" Target="../media/image4.png"/><Relationship Id="rId9" Type="http://schemas.openxmlformats.org/officeDocument/2006/relationships/image" Target="../media/image10.jpeg"/><Relationship Id="rId14" Type="http://schemas.openxmlformats.org/officeDocument/2006/relationships/image" Target="../media/image15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jpeg"/><Relationship Id="rId3" Type="http://schemas.openxmlformats.org/officeDocument/2006/relationships/image" Target="../media/image5.png"/><Relationship Id="rId7" Type="http://schemas.openxmlformats.org/officeDocument/2006/relationships/image" Target="../media/image20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19.jpeg"/><Relationship Id="rId11" Type="http://schemas.openxmlformats.org/officeDocument/2006/relationships/image" Target="../media/image24.jpeg"/><Relationship Id="rId5" Type="http://schemas.openxmlformats.org/officeDocument/2006/relationships/image" Target="../media/image18.jpeg"/><Relationship Id="rId10" Type="http://schemas.openxmlformats.org/officeDocument/2006/relationships/image" Target="../media/image23.jpeg"/><Relationship Id="rId4" Type="http://schemas.openxmlformats.org/officeDocument/2006/relationships/image" Target="../media/image4.png"/><Relationship Id="rId9" Type="http://schemas.openxmlformats.org/officeDocument/2006/relationships/image" Target="../media/image22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jpeg"/><Relationship Id="rId3" Type="http://schemas.openxmlformats.org/officeDocument/2006/relationships/image" Target="../media/image5.png"/><Relationship Id="rId7" Type="http://schemas.openxmlformats.org/officeDocument/2006/relationships/image" Target="../media/image15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4.png"/><Relationship Id="rId9" Type="http://schemas.openxmlformats.org/officeDocument/2006/relationships/image" Target="../media/image2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>
            <a:off x="8899" y="-54999"/>
            <a:ext cx="9906001" cy="6912999"/>
            <a:chOff x="-1" y="-47625"/>
            <a:chExt cx="18288001" cy="10375900"/>
          </a:xfrm>
        </p:grpSpPr>
        <p:pic>
          <p:nvPicPr>
            <p:cNvPr id="8" name="Рисунок 7"/>
            <p:cNvPicPr>
              <a:picLocks noChangeAspect="1"/>
            </p:cNvPicPr>
            <p:nvPr/>
          </p:nvPicPr>
          <p:blipFill rotWithShape="1">
            <a:blip r:embed="rId2"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colorTemperature colorTemp="47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5413" t="18944" b="17223"/>
            <a:stretch/>
          </p:blipFill>
          <p:spPr>
            <a:xfrm>
              <a:off x="0" y="-34925"/>
              <a:ext cx="18288000" cy="10350500"/>
            </a:xfrm>
            <a:prstGeom prst="rect">
              <a:avLst/>
            </a:prstGeom>
          </p:spPr>
        </p:pic>
        <p:pic>
          <p:nvPicPr>
            <p:cNvPr id="18" name="Рисунок 17"/>
            <p:cNvPicPr>
              <a:picLocks noChangeAspect="1"/>
            </p:cNvPicPr>
            <p:nvPr/>
          </p:nvPicPr>
          <p:blipFill rotWithShape="1">
            <a:blip r:embed="rId4" cstate="print">
              <a:duotone>
                <a:schemeClr val="accent5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colorTemperature colorTemp="4700"/>
                      </a14:imgEffect>
                      <a14:imgEffect>
                        <a14:saturation sat="4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10" r="963"/>
            <a:stretch/>
          </p:blipFill>
          <p:spPr>
            <a:xfrm>
              <a:off x="0" y="-34925"/>
              <a:ext cx="18288000" cy="10363200"/>
            </a:xfrm>
            <a:prstGeom prst="rect">
              <a:avLst/>
            </a:prstGeom>
          </p:spPr>
        </p:pic>
        <p:pic>
          <p:nvPicPr>
            <p:cNvPr id="17" name="Рисунок 16"/>
            <p:cNvPicPr>
              <a:picLocks noChangeAspect="1"/>
            </p:cNvPicPr>
            <p:nvPr/>
          </p:nvPicPr>
          <p:blipFill rotWithShape="1">
            <a:blip r:embed="rId6" cstate="print">
              <a:biLevel thresh="25000"/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colorTemperature colorTemp="47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11" r="551"/>
            <a:stretch/>
          </p:blipFill>
          <p:spPr>
            <a:xfrm>
              <a:off x="-1" y="-47625"/>
              <a:ext cx="18288000" cy="10363200"/>
            </a:xfrm>
            <a:prstGeom prst="rect">
              <a:avLst/>
            </a:prstGeom>
          </p:spPr>
        </p:pic>
        <p:pic>
          <p:nvPicPr>
            <p:cNvPr id="10" name="Рисунок 9" descr="Изображение выглядит как улица, висит, тарелка, город&#10;&#10;Автоматически созданное описание">
              <a:extLst>
                <a:ext uri="{FF2B5EF4-FFF2-40B4-BE49-F238E27FC236}">
                  <a16:creationId xmlns="" xmlns:a16="http://schemas.microsoft.com/office/drawing/2014/main" id="{F349F419-CB1F-4DFB-9C83-95ABA2840327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6972567" y="8890878"/>
              <a:ext cx="810770" cy="941834"/>
            </a:xfrm>
            <a:prstGeom prst="rect">
              <a:avLst/>
            </a:prstGeom>
          </p:spPr>
        </p:pic>
        <p:pic>
          <p:nvPicPr>
            <p:cNvPr id="11" name="Рисунок 10" descr="Изображение выглядит как внешний, бутылка, черный, сидит&#10;&#10;Автоматически созданное описание">
              <a:extLst>
                <a:ext uri="{FF2B5EF4-FFF2-40B4-BE49-F238E27FC236}">
                  <a16:creationId xmlns="" xmlns:a16="http://schemas.microsoft.com/office/drawing/2014/main" id="{C744C9B1-C483-4D5F-AC12-E02F12E7EBD0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33400" y="432631"/>
              <a:ext cx="1400503" cy="1400503"/>
            </a:xfrm>
            <a:prstGeom prst="rect">
              <a:avLst/>
            </a:prstGeom>
          </p:spPr>
        </p:pic>
      </p:grpSp>
      <p:sp>
        <p:nvSpPr>
          <p:cNvPr id="3" name="Прямоугольник 2"/>
          <p:cNvSpPr/>
          <p:nvPr/>
        </p:nvSpPr>
        <p:spPr>
          <a:xfrm>
            <a:off x="3782870" y="474384"/>
            <a:ext cx="2371812" cy="269597"/>
          </a:xfrm>
          <a:prstGeom prst="rect">
            <a:avLst/>
          </a:prstGeom>
        </p:spPr>
        <p:txBody>
          <a:bodyPr wrap="none" lIns="53630" tIns="26815" rIns="53630" bIns="26815">
            <a:spAutoFit/>
          </a:bodyPr>
          <a:lstStyle/>
          <a:p>
            <a:r>
              <a:rPr lang="kk-KZ" sz="14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ШИЕЛІ АУДАНЫ ӘКІМДІГІ</a:t>
            </a:r>
            <a:endParaRPr lang="ru-RU" sz="14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012597" y="2914911"/>
            <a:ext cx="3912357" cy="762040"/>
          </a:xfrm>
          <a:prstGeom prst="rect">
            <a:avLst/>
          </a:prstGeom>
        </p:spPr>
        <p:txBody>
          <a:bodyPr wrap="square" lIns="53630" tIns="26815" rIns="53630" bIns="26815">
            <a:spAutoFit/>
          </a:bodyPr>
          <a:lstStyle/>
          <a:p>
            <a:pPr algn="ctr"/>
            <a:r>
              <a:rPr lang="kk-KZ" sz="2300" dirty="0">
                <a:latin typeface="Arial" pitchFamily="34" charset="0"/>
                <a:cs typeface="Arial" pitchFamily="34" charset="0"/>
              </a:rPr>
              <a:t>«Шиелі 8 сағатта</a:t>
            </a:r>
            <a:r>
              <a:rPr lang="kk-KZ" sz="2300" dirty="0" smtClean="0">
                <a:latin typeface="Arial" pitchFamily="34" charset="0"/>
                <a:cs typeface="Arial" pitchFamily="34" charset="0"/>
              </a:rPr>
              <a:t>» туристік </a:t>
            </a:r>
            <a:r>
              <a:rPr lang="kk-KZ" sz="2300" dirty="0">
                <a:latin typeface="Arial" pitchFamily="34" charset="0"/>
                <a:cs typeface="Arial" pitchFamily="34" charset="0"/>
              </a:rPr>
              <a:t>жобасы</a:t>
            </a:r>
            <a:endParaRPr lang="ru-RU" sz="23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3329118" y="1893777"/>
            <a:ext cx="6585782" cy="454263"/>
          </a:xfrm>
          <a:prstGeom prst="rect">
            <a:avLst/>
          </a:prstGeom>
        </p:spPr>
        <p:txBody>
          <a:bodyPr wrap="square" lIns="53630" tIns="26815" rIns="53630" bIns="26815">
            <a:spAutoFit/>
          </a:bodyPr>
          <a:lstStyle/>
          <a:p>
            <a:r>
              <a:rPr lang="ru-RU" sz="2600" dirty="0" err="1">
                <a:latin typeface="Arial" panose="020B0604020202020204" pitchFamily="34" charset="0"/>
                <a:cs typeface="Arial" panose="020B0604020202020204" pitchFamily="34" charset="0"/>
              </a:rPr>
              <a:t>Жоба</a:t>
            </a:r>
            <a:r>
              <a:rPr lang="ru-RU" sz="2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600" dirty="0" err="1">
                <a:latin typeface="Arial" panose="020B0604020202020204" pitchFamily="34" charset="0"/>
                <a:cs typeface="Arial" panose="020B0604020202020204" pitchFamily="34" charset="0"/>
              </a:rPr>
              <a:t>презентациясы</a:t>
            </a:r>
            <a:endParaRPr lang="ru-RU" sz="2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4156259" y="6217846"/>
            <a:ext cx="1611283" cy="284986"/>
          </a:xfrm>
          <a:prstGeom prst="rect">
            <a:avLst/>
          </a:prstGeom>
        </p:spPr>
        <p:txBody>
          <a:bodyPr wrap="none" lIns="53630" tIns="26815" rIns="53630" bIns="26815">
            <a:spAutoFit/>
          </a:bodyPr>
          <a:lstStyle/>
          <a:p>
            <a:pPr algn="ctr"/>
            <a:r>
              <a:rPr lang="kk-KZ" sz="1500" dirty="0">
                <a:latin typeface="Arial" pitchFamily="34" charset="0"/>
                <a:cs typeface="Arial" pitchFamily="34" charset="0"/>
              </a:rPr>
              <a:t>Қызылорда 2021</a:t>
            </a:r>
            <a:endParaRPr lang="ru-RU" sz="15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485399" y="4996927"/>
            <a:ext cx="4953000" cy="792817"/>
          </a:xfrm>
          <a:prstGeom prst="rect">
            <a:avLst/>
          </a:prstGeom>
        </p:spPr>
        <p:txBody>
          <a:bodyPr lIns="53630" tIns="26815" rIns="53630" bIns="26815">
            <a:spAutoFit/>
          </a:bodyPr>
          <a:lstStyle/>
          <a:p>
            <a:pPr algn="ctr"/>
            <a:r>
              <a:rPr lang="kk-KZ" sz="16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Әбдешов Ержан Біржанұлы – Шиелі ауданы әкімі аппаратының ұйымдастыру және инспекторлық жұмысы бөлімінің бас маманы</a:t>
            </a:r>
            <a:endParaRPr lang="ru-RU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3367437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Прямоугольник 53">
            <a:extLst>
              <a:ext uri="{FF2B5EF4-FFF2-40B4-BE49-F238E27FC236}">
                <a16:creationId xmlns="" xmlns:a16="http://schemas.microsoft.com/office/drawing/2014/main" id="{437FD34C-1AF4-42F4-8095-958A61792D36}"/>
              </a:ext>
            </a:extLst>
          </p:cNvPr>
          <p:cNvSpPr/>
          <p:nvPr/>
        </p:nvSpPr>
        <p:spPr bwMode="auto">
          <a:xfrm>
            <a:off x="0" y="287667"/>
            <a:ext cx="5076825" cy="572016"/>
          </a:xfrm>
          <a:prstGeom prst="rect">
            <a:avLst/>
          </a:prstGeom>
          <a:solidFill>
            <a:srgbClr val="6B87B5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vert="horz" wrap="none" lIns="53630" tIns="26815" rIns="53630" bIns="26815" numCol="1" rtlCol="0" anchor="ctr" anchorCtr="0" compatLnSpc="1">
            <a:prstTxWarp prst="textNoShape">
              <a:avLst/>
            </a:prstTxWarp>
          </a:bodyPr>
          <a:lstStyle>
            <a:defPPr>
              <a:defRPr lang="en-GB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endParaRPr lang="ru-RU">
              <a:solidFill>
                <a:schemeClr val="tx2"/>
              </a:solidFill>
            </a:endParaRPr>
          </a:p>
        </p:txBody>
      </p:sp>
      <p:grpSp>
        <p:nvGrpSpPr>
          <p:cNvPr id="2" name="Группа 4"/>
          <p:cNvGrpSpPr/>
          <p:nvPr/>
        </p:nvGrpSpPr>
        <p:grpSpPr>
          <a:xfrm>
            <a:off x="8874035" y="288243"/>
            <a:ext cx="758606" cy="6262855"/>
            <a:chOff x="16382834" y="432631"/>
            <a:chExt cx="1400503" cy="9400081"/>
          </a:xfrm>
        </p:grpSpPr>
        <p:pic>
          <p:nvPicPr>
            <p:cNvPr id="58" name="Рисунок 57" descr="Изображение выглядит как внешний, бутылка, черный, сидит&#10;&#10;Автоматически созданное описание">
              <a:extLst>
                <a:ext uri="{FF2B5EF4-FFF2-40B4-BE49-F238E27FC236}">
                  <a16:creationId xmlns="" xmlns:a16="http://schemas.microsoft.com/office/drawing/2014/main" id="{C744C9B1-C483-4D5F-AC12-E02F12E7EBD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6382834" y="432631"/>
              <a:ext cx="1400503" cy="1400503"/>
            </a:xfrm>
            <a:prstGeom prst="rect">
              <a:avLst/>
            </a:prstGeom>
          </p:spPr>
        </p:pic>
        <p:pic>
          <p:nvPicPr>
            <p:cNvPr id="68" name="Рисунок 67" descr="Изображение выглядит как улица, висит, тарелка, город&#10;&#10;Автоматически созданное описание">
              <a:extLst>
                <a:ext uri="{FF2B5EF4-FFF2-40B4-BE49-F238E27FC236}">
                  <a16:creationId xmlns="" xmlns:a16="http://schemas.microsoft.com/office/drawing/2014/main" id="{70F6FEE1-8460-4BAE-B307-49B12F75C4A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6972567" y="8890878"/>
              <a:ext cx="810770" cy="941834"/>
            </a:xfrm>
            <a:prstGeom prst="rect">
              <a:avLst/>
            </a:prstGeom>
          </p:spPr>
        </p:pic>
      </p:grp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0" y="447901"/>
            <a:ext cx="4994275" cy="3034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kk-KZ" sz="18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ЖОБА  МАҚСАТЫ</a:t>
            </a:r>
            <a:endParaRPr lang="ru-RU" sz="18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23519" y="1941753"/>
            <a:ext cx="8569955" cy="1760518"/>
          </a:xfrm>
          <a:prstGeom prst="rect">
            <a:avLst/>
          </a:prstGeom>
        </p:spPr>
        <p:txBody>
          <a:bodyPr wrap="square" lIns="53630" tIns="26815" rIns="53630" bIns="26815">
            <a:spAutoFit/>
          </a:bodyPr>
          <a:lstStyle/>
          <a:p>
            <a:pPr marL="268148" algn="just">
              <a:lnSpc>
                <a:spcPct val="107000"/>
              </a:lnSpc>
            </a:pPr>
            <a:r>
              <a:rPr lang="kk-KZ" sz="21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2 жылдың (2022 жылға дейін) ішінде 5000 туристі тарту.</a:t>
            </a:r>
            <a:endParaRPr lang="ru-RU" sz="16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268148" algn="just">
              <a:lnSpc>
                <a:spcPct val="107000"/>
              </a:lnSpc>
            </a:pPr>
            <a:r>
              <a:rPr lang="kk-KZ" sz="21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Логистиканы дамыту </a:t>
            </a:r>
            <a:r>
              <a:rPr lang="kk-KZ" sz="1900" i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(таксопарктер, қонақүйлер, туристік объекттердің иелерімен келісімге отыру).</a:t>
            </a:r>
            <a:r>
              <a:rPr lang="kk-KZ" sz="21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endParaRPr lang="ru-RU" sz="16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268148" algn="just">
              <a:lnSpc>
                <a:spcPct val="107000"/>
              </a:lnSpc>
            </a:pPr>
            <a:r>
              <a:rPr lang="kk-KZ" sz="21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Туриситерді қабылдайтын орталықтардың жобасын әзірлеу.</a:t>
            </a:r>
            <a:endParaRPr lang="ru-RU" sz="16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r>
              <a:rPr lang="kk-KZ" sz="21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   Жаңа жұмыс орындарын ашу.</a:t>
            </a:r>
            <a:endParaRPr lang="ru-RU" sz="2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2" name="Picture 4" descr="Оқшы ата кесенесі - 23.08.2017: ақпараттық-танымдық сайт - Еl.kz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0290" y="5835758"/>
            <a:ext cx="1061980" cy="9796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 descr="Қызылордада күріш ору науқаны аяқталды – Kyzylorda News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0886"/>
          <a:stretch/>
        </p:blipFill>
        <p:spPr bwMode="auto">
          <a:xfrm>
            <a:off x="66250" y="4867070"/>
            <a:ext cx="1344040" cy="960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4" descr="Алакөл демалыс орындары еуропалық талаптарға бейімделіп келеді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0361"/>
          <a:stretch/>
        </p:blipFill>
        <p:spPr bwMode="auto">
          <a:xfrm>
            <a:off x="66250" y="5837184"/>
            <a:ext cx="1344040" cy="9883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Рисунок 14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236" b="39405"/>
          <a:stretch/>
        </p:blipFill>
        <p:spPr>
          <a:xfrm>
            <a:off x="1410290" y="4875006"/>
            <a:ext cx="1370246" cy="972486"/>
          </a:xfrm>
          <a:prstGeom prst="rect">
            <a:avLst/>
          </a:prstGeom>
        </p:spPr>
      </p:pic>
      <p:pic>
        <p:nvPicPr>
          <p:cNvPr id="16" name="Picture 10" descr="МАРЖАНЫ СЫРДЫҢ – ШИЕЛІ – syrboyi.kz"/>
          <p:cNvPicPr>
            <a:picLocks noChangeAspect="1" noChangeArrowheads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179"/>
          <a:stretch/>
        </p:blipFill>
        <p:spPr bwMode="auto">
          <a:xfrm>
            <a:off x="3860879" y="4867070"/>
            <a:ext cx="2154480" cy="19909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12" descr="ӘОЖ 39(574) ТАҢБАЛЫ ЖАР ЕСТКЕРТКІШІНІҢ ҚАЗАҚ ТАРИХЫНДАҒЫ ОРНЫ · Материалы ·  Портал “История Казахстана”"/>
          <p:cNvPicPr>
            <a:picLocks noChangeAspect="1" noChangeArrowheads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2260"/>
          <a:stretch/>
        </p:blipFill>
        <p:spPr bwMode="auto">
          <a:xfrm>
            <a:off x="2490633" y="5850645"/>
            <a:ext cx="1356288" cy="9760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4" descr="Алакөл демалыс орындары еуропалық талаптарға бейімделіп келеді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0361"/>
          <a:stretch/>
        </p:blipFill>
        <p:spPr bwMode="auto">
          <a:xfrm>
            <a:off x="6023365" y="5858006"/>
            <a:ext cx="1344040" cy="9883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8" descr="Шиелі ауданы, 2006-шы жылдар - YouTube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42579" y="4887893"/>
            <a:ext cx="1062779" cy="9804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2" descr="Компания Гежуба Шиели цемент"/>
          <p:cNvPicPr>
            <a:picLocks noChangeAspect="1" noChangeArrowheads="1"/>
          </p:cNvPicPr>
          <p:nvPr/>
        </p:nvPicPr>
        <p:blipFill rotWithShape="1"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r="24360"/>
          <a:stretch/>
        </p:blipFill>
        <p:spPr bwMode="auto">
          <a:xfrm>
            <a:off x="2778780" y="4865154"/>
            <a:ext cx="1073069" cy="982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16" descr="Shieli railway terminal | Mapio.net"/>
          <p:cNvPicPr>
            <a:picLocks noChangeAspect="1" noChangeArrowheads="1"/>
          </p:cNvPicPr>
          <p:nvPr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263" t="26386" r="22579" b="27310"/>
          <a:stretch/>
        </p:blipFill>
        <p:spPr bwMode="auto">
          <a:xfrm>
            <a:off x="8431070" y="5870128"/>
            <a:ext cx="1364232" cy="9610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18" descr="Құмның екінші тынысы / Тамара Қуанышбекқызы"/>
          <p:cNvPicPr>
            <a:picLocks noChangeAspect="1" noChangeArrowheads="1"/>
          </p:cNvPicPr>
          <p:nvPr/>
        </p:nvPicPr>
        <p:blipFill rotWithShape="1"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78" t="31239" r="59194" b="28151"/>
          <a:stretch/>
        </p:blipFill>
        <p:spPr bwMode="auto">
          <a:xfrm>
            <a:off x="7367405" y="4872416"/>
            <a:ext cx="1336695" cy="9554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Рисунок 23"/>
          <p:cNvPicPr>
            <a:picLocks noChangeAspect="1"/>
          </p:cNvPicPr>
          <p:nvPr/>
        </p:nvPicPr>
        <p:blipFill rotWithShape="1"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5614"/>
          <a:stretch/>
        </p:blipFill>
        <p:spPr>
          <a:xfrm>
            <a:off x="7375412" y="5832776"/>
            <a:ext cx="1085452" cy="998446"/>
          </a:xfrm>
          <a:prstGeom prst="rect">
            <a:avLst/>
          </a:prstGeom>
        </p:spPr>
      </p:pic>
      <p:pic>
        <p:nvPicPr>
          <p:cNvPr id="25" name="Picture 20" descr="На центральной площади Шиели установлена надпись «І love shieli»"/>
          <p:cNvPicPr>
            <a:picLocks noChangeAspect="1" noChangeArrowheads="1"/>
          </p:cNvPicPr>
          <p:nvPr/>
        </p:nvPicPr>
        <p:blipFill rotWithShape="1"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3943"/>
          <a:stretch/>
        </p:blipFill>
        <p:spPr bwMode="auto">
          <a:xfrm>
            <a:off x="6023365" y="4872416"/>
            <a:ext cx="1315584" cy="9554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9139578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Прямоугольник 53">
            <a:extLst>
              <a:ext uri="{FF2B5EF4-FFF2-40B4-BE49-F238E27FC236}">
                <a16:creationId xmlns="" xmlns:a16="http://schemas.microsoft.com/office/drawing/2014/main" id="{437FD34C-1AF4-42F4-8095-958A61792D36}"/>
              </a:ext>
            </a:extLst>
          </p:cNvPr>
          <p:cNvSpPr/>
          <p:nvPr/>
        </p:nvSpPr>
        <p:spPr bwMode="auto">
          <a:xfrm>
            <a:off x="0" y="287667"/>
            <a:ext cx="5076825" cy="572016"/>
          </a:xfrm>
          <a:prstGeom prst="rect">
            <a:avLst/>
          </a:prstGeom>
          <a:solidFill>
            <a:srgbClr val="6B87B5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vert="horz" wrap="none" lIns="53630" tIns="26815" rIns="53630" bIns="26815" numCol="1" rtlCol="0" anchor="ctr" anchorCtr="0" compatLnSpc="1">
            <a:prstTxWarp prst="textNoShape">
              <a:avLst/>
            </a:prstTxWarp>
          </a:bodyPr>
          <a:lstStyle>
            <a:defPPr>
              <a:defRPr lang="en-GB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endParaRPr lang="ru-RU">
              <a:solidFill>
                <a:schemeClr val="tx2"/>
              </a:solidFill>
            </a:endParaRPr>
          </a:p>
        </p:txBody>
      </p:sp>
      <p:grpSp>
        <p:nvGrpSpPr>
          <p:cNvPr id="2" name="Группа 4"/>
          <p:cNvGrpSpPr/>
          <p:nvPr/>
        </p:nvGrpSpPr>
        <p:grpSpPr>
          <a:xfrm>
            <a:off x="8874035" y="288243"/>
            <a:ext cx="758606" cy="6262855"/>
            <a:chOff x="16382834" y="432631"/>
            <a:chExt cx="1400503" cy="9400081"/>
          </a:xfrm>
        </p:grpSpPr>
        <p:pic>
          <p:nvPicPr>
            <p:cNvPr id="58" name="Рисунок 57" descr="Изображение выглядит как внешний, бутылка, черный, сидит&#10;&#10;Автоматически созданное описание">
              <a:extLst>
                <a:ext uri="{FF2B5EF4-FFF2-40B4-BE49-F238E27FC236}">
                  <a16:creationId xmlns="" xmlns:a16="http://schemas.microsoft.com/office/drawing/2014/main" id="{C744C9B1-C483-4D5F-AC12-E02F12E7EBD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6382834" y="432631"/>
              <a:ext cx="1400503" cy="1400503"/>
            </a:xfrm>
            <a:prstGeom prst="rect">
              <a:avLst/>
            </a:prstGeom>
          </p:spPr>
        </p:pic>
        <p:pic>
          <p:nvPicPr>
            <p:cNvPr id="68" name="Рисунок 67" descr="Изображение выглядит как улица, висит, тарелка, город&#10;&#10;Автоматически созданное описание">
              <a:extLst>
                <a:ext uri="{FF2B5EF4-FFF2-40B4-BE49-F238E27FC236}">
                  <a16:creationId xmlns="" xmlns:a16="http://schemas.microsoft.com/office/drawing/2014/main" id="{70F6FEE1-8460-4BAE-B307-49B12F75C4A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6972567" y="8890878"/>
              <a:ext cx="810770" cy="941834"/>
            </a:xfrm>
            <a:prstGeom prst="rect">
              <a:avLst/>
            </a:prstGeom>
          </p:spPr>
        </p:pic>
      </p:grp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0" y="447901"/>
            <a:ext cx="4994275" cy="3034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kk-KZ" sz="18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ЖОБА ШЕКТЕУЛЕРІ </a:t>
            </a:r>
            <a:endParaRPr lang="ru-RU" sz="18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8" name="Picture 4" descr="Оқшы ата кесенесі - 23.08.2017: ақпараттық-танымдық сайт - Еl.kz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4602" y="5551957"/>
            <a:ext cx="1061980" cy="9796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623519" y="1941753"/>
            <a:ext cx="8569955" cy="2128952"/>
          </a:xfrm>
          <a:prstGeom prst="rect">
            <a:avLst/>
          </a:prstGeom>
        </p:spPr>
        <p:txBody>
          <a:bodyPr wrap="square" lIns="53630" tIns="26815" rIns="53630" bIns="26815">
            <a:spAutoFit/>
          </a:bodyPr>
          <a:lstStyle/>
          <a:p>
            <a:pPr marL="268148" algn="just">
              <a:lnSpc>
                <a:spcPct val="107000"/>
              </a:lnSpc>
            </a:pPr>
            <a:r>
              <a:rPr lang="kk-KZ" sz="21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Туристік ресурстардың қанағаттанғысыз жағдайы, туризм орындарында инженерлік және көліктік инфрақұрылымның жеткіліксіз дамуы, туристік объектілерге жету қиындығы, сапалы қонақүй, ойын-сауық және жол бойы инфрақұрылымның жеткіліксіздігі, туристер демалатын орындардағы сервистің төмен деңгейі.</a:t>
            </a:r>
            <a:endParaRPr lang="ru-RU" sz="2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2" descr="Қызылордада күріш ору науқаны аяқталды – Kyzylorda News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0886"/>
          <a:stretch/>
        </p:blipFill>
        <p:spPr bwMode="auto">
          <a:xfrm>
            <a:off x="20562" y="4583269"/>
            <a:ext cx="1344040" cy="960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Алакөл демалыс орындары еуропалық талаптарға бейімделіп келеді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0361"/>
          <a:stretch/>
        </p:blipFill>
        <p:spPr bwMode="auto">
          <a:xfrm>
            <a:off x="20562" y="5553383"/>
            <a:ext cx="1344040" cy="9883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236" b="39405"/>
          <a:stretch/>
        </p:blipFill>
        <p:spPr>
          <a:xfrm>
            <a:off x="1364602" y="4591205"/>
            <a:ext cx="1370246" cy="972486"/>
          </a:xfrm>
          <a:prstGeom prst="rect">
            <a:avLst/>
          </a:prstGeom>
        </p:spPr>
      </p:pic>
      <p:pic>
        <p:nvPicPr>
          <p:cNvPr id="1034" name="Picture 10" descr="МАРЖАНЫ СЫРДЫҢ – ШИЕЛІ – syrboyi.kz"/>
          <p:cNvPicPr>
            <a:picLocks noChangeAspect="1" noChangeArrowheads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179"/>
          <a:stretch/>
        </p:blipFill>
        <p:spPr bwMode="auto">
          <a:xfrm>
            <a:off x="3815190" y="4583269"/>
            <a:ext cx="2154480" cy="19909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ӘОЖ 39(574) ТАҢБАЛЫ ЖАР ЕСТКЕРТКІШІНІҢ ҚАЗАҚ ТАРИХЫНДАҒЫ ОРНЫ · Материалы ·  Портал “История Казахстана”"/>
          <p:cNvPicPr>
            <a:picLocks noChangeAspect="1" noChangeArrowheads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2260"/>
          <a:stretch/>
        </p:blipFill>
        <p:spPr bwMode="auto">
          <a:xfrm>
            <a:off x="2444945" y="5566844"/>
            <a:ext cx="1356288" cy="9760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4" descr="Алакөл демалыс орындары еуропалық талаптарға бейімделіп келеді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0361"/>
          <a:stretch/>
        </p:blipFill>
        <p:spPr bwMode="auto">
          <a:xfrm>
            <a:off x="5977677" y="5574205"/>
            <a:ext cx="1344040" cy="9883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Picture 8" descr="Шиелі ауданы, 2006-шы жылдар - YouTube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96891" y="4604092"/>
            <a:ext cx="1062779" cy="9804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Picture 2" descr="Компания Гежуба Шиели цемент"/>
          <p:cNvPicPr>
            <a:picLocks noChangeAspect="1" noChangeArrowheads="1"/>
          </p:cNvPicPr>
          <p:nvPr/>
        </p:nvPicPr>
        <p:blipFill rotWithShape="1"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r="24360"/>
          <a:stretch/>
        </p:blipFill>
        <p:spPr bwMode="auto">
          <a:xfrm>
            <a:off x="2733092" y="4581353"/>
            <a:ext cx="1073069" cy="982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0" name="Picture 16" descr="Shieli railway terminal | Mapio.net"/>
          <p:cNvPicPr>
            <a:picLocks noChangeAspect="1" noChangeArrowheads="1"/>
          </p:cNvPicPr>
          <p:nvPr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263" t="26386" r="22579" b="27310"/>
          <a:stretch/>
        </p:blipFill>
        <p:spPr bwMode="auto">
          <a:xfrm>
            <a:off x="8385382" y="5586327"/>
            <a:ext cx="1364232" cy="9610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2" name="Picture 18" descr="Құмның екінші тынысы / Тамара Қуанышбекқызы"/>
          <p:cNvPicPr>
            <a:picLocks noChangeAspect="1" noChangeArrowheads="1"/>
          </p:cNvPicPr>
          <p:nvPr/>
        </p:nvPicPr>
        <p:blipFill rotWithShape="1"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78" t="31239" r="59194" b="28151"/>
          <a:stretch/>
        </p:blipFill>
        <p:spPr bwMode="auto">
          <a:xfrm>
            <a:off x="7321717" y="4588616"/>
            <a:ext cx="1336695" cy="9554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5614"/>
          <a:stretch/>
        </p:blipFill>
        <p:spPr>
          <a:xfrm>
            <a:off x="7329723" y="5548976"/>
            <a:ext cx="1085452" cy="998446"/>
          </a:xfrm>
          <a:prstGeom prst="rect">
            <a:avLst/>
          </a:prstGeom>
        </p:spPr>
      </p:pic>
      <p:pic>
        <p:nvPicPr>
          <p:cNvPr id="1044" name="Picture 20" descr="На центральной площади Шиели установлена надпись «І love shieli»"/>
          <p:cNvPicPr>
            <a:picLocks noChangeAspect="1" noChangeArrowheads="1"/>
          </p:cNvPicPr>
          <p:nvPr/>
        </p:nvPicPr>
        <p:blipFill rotWithShape="1"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3943"/>
          <a:stretch/>
        </p:blipFill>
        <p:spPr bwMode="auto">
          <a:xfrm>
            <a:off x="5977677" y="4588616"/>
            <a:ext cx="1315584" cy="9554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0543404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Прямоугольник 53">
            <a:extLst>
              <a:ext uri="{FF2B5EF4-FFF2-40B4-BE49-F238E27FC236}">
                <a16:creationId xmlns="" xmlns:a16="http://schemas.microsoft.com/office/drawing/2014/main" id="{437FD34C-1AF4-42F4-8095-958A61792D36}"/>
              </a:ext>
            </a:extLst>
          </p:cNvPr>
          <p:cNvSpPr/>
          <p:nvPr/>
        </p:nvSpPr>
        <p:spPr bwMode="auto">
          <a:xfrm>
            <a:off x="0" y="287667"/>
            <a:ext cx="5076825" cy="572016"/>
          </a:xfrm>
          <a:prstGeom prst="rect">
            <a:avLst/>
          </a:prstGeom>
          <a:solidFill>
            <a:srgbClr val="6B87B5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vert="horz" wrap="none" lIns="53630" tIns="26815" rIns="53630" bIns="26815" numCol="1" rtlCol="0" anchor="ctr" anchorCtr="0" compatLnSpc="1">
            <a:prstTxWarp prst="textNoShape">
              <a:avLst/>
            </a:prstTxWarp>
          </a:bodyPr>
          <a:lstStyle>
            <a:defPPr>
              <a:defRPr lang="en-GB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endParaRPr lang="ru-RU">
              <a:solidFill>
                <a:schemeClr val="tx2"/>
              </a:solidFill>
            </a:endParaRPr>
          </a:p>
        </p:txBody>
      </p:sp>
      <p:grpSp>
        <p:nvGrpSpPr>
          <p:cNvPr id="2" name="Группа 4"/>
          <p:cNvGrpSpPr/>
          <p:nvPr/>
        </p:nvGrpSpPr>
        <p:grpSpPr>
          <a:xfrm>
            <a:off x="8874035" y="288243"/>
            <a:ext cx="758606" cy="6262855"/>
            <a:chOff x="16382834" y="432631"/>
            <a:chExt cx="1400503" cy="9400081"/>
          </a:xfrm>
        </p:grpSpPr>
        <p:pic>
          <p:nvPicPr>
            <p:cNvPr id="58" name="Рисунок 57" descr="Изображение выглядит как внешний, бутылка, черный, сидит&#10;&#10;Автоматически созданное описание">
              <a:extLst>
                <a:ext uri="{FF2B5EF4-FFF2-40B4-BE49-F238E27FC236}">
                  <a16:creationId xmlns="" xmlns:a16="http://schemas.microsoft.com/office/drawing/2014/main" id="{C744C9B1-C483-4D5F-AC12-E02F12E7EBD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6382834" y="432631"/>
              <a:ext cx="1400503" cy="1400503"/>
            </a:xfrm>
            <a:prstGeom prst="rect">
              <a:avLst/>
            </a:prstGeom>
          </p:spPr>
        </p:pic>
        <p:pic>
          <p:nvPicPr>
            <p:cNvPr id="68" name="Рисунок 67" descr="Изображение выглядит как улица, висит, тарелка, город&#10;&#10;Автоматически созданное описание">
              <a:extLst>
                <a:ext uri="{FF2B5EF4-FFF2-40B4-BE49-F238E27FC236}">
                  <a16:creationId xmlns="" xmlns:a16="http://schemas.microsoft.com/office/drawing/2014/main" id="{70F6FEE1-8460-4BAE-B307-49B12F75C4A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6972567" y="8890878"/>
              <a:ext cx="810770" cy="941834"/>
            </a:xfrm>
            <a:prstGeom prst="rect">
              <a:avLst/>
            </a:prstGeom>
          </p:spPr>
        </p:pic>
      </p:grp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0" y="447901"/>
            <a:ext cx="4994275" cy="3034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kk-KZ" sz="18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ЖОБА МІНДЕТТЕРІ </a:t>
            </a:r>
            <a:endParaRPr lang="ru-RU" sz="18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23519" y="1941753"/>
            <a:ext cx="8569955" cy="1091554"/>
          </a:xfrm>
          <a:prstGeom prst="rect">
            <a:avLst/>
          </a:prstGeom>
        </p:spPr>
        <p:txBody>
          <a:bodyPr wrap="square" lIns="53630" tIns="26815" rIns="53630" bIns="26815">
            <a:spAutoFit/>
          </a:bodyPr>
          <a:lstStyle/>
          <a:p>
            <a:pPr marL="268148" algn="just">
              <a:lnSpc>
                <a:spcPct val="107000"/>
              </a:lnSpc>
            </a:pPr>
            <a:r>
              <a:rPr lang="kk-KZ" sz="21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Қолайлы туристік ахуал құру. Ауданның туристік әлеуетін ілгерілетудің тиімді жүйесін қалыптастыру. Туристік саланы дамытуды басқару мен мониторингтеу жүйесін жетілдіру.</a:t>
            </a:r>
            <a:endParaRPr lang="ru-RU" sz="2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2" name="Picture 4" descr="Оқшы ата кесенесі - 23.08.2017: ақпараттық-танымдық сайт - Еl.kz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5385" y="5764924"/>
            <a:ext cx="1061980" cy="9796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 descr="Қызылордада күріш ору науқаны аяқталды – Kyzylorda News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0886"/>
          <a:stretch/>
        </p:blipFill>
        <p:spPr bwMode="auto">
          <a:xfrm>
            <a:off x="71344" y="4796235"/>
            <a:ext cx="1344040" cy="960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4" descr="Алакөл демалыс орындары еуропалық талаптарға бейімделіп келеді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0361"/>
          <a:stretch/>
        </p:blipFill>
        <p:spPr bwMode="auto">
          <a:xfrm>
            <a:off x="71344" y="5766349"/>
            <a:ext cx="1344040" cy="9883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Рисунок 14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236" b="39405"/>
          <a:stretch/>
        </p:blipFill>
        <p:spPr>
          <a:xfrm>
            <a:off x="1415385" y="4804172"/>
            <a:ext cx="1370246" cy="972486"/>
          </a:xfrm>
          <a:prstGeom prst="rect">
            <a:avLst/>
          </a:prstGeom>
        </p:spPr>
      </p:pic>
      <p:pic>
        <p:nvPicPr>
          <p:cNvPr id="16" name="Picture 10" descr="МАРЖАНЫ СЫРДЫҢ – ШИЕЛІ – syrboyi.kz"/>
          <p:cNvPicPr>
            <a:picLocks noChangeAspect="1" noChangeArrowheads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179"/>
          <a:stretch/>
        </p:blipFill>
        <p:spPr bwMode="auto">
          <a:xfrm>
            <a:off x="3865973" y="4796236"/>
            <a:ext cx="2154480" cy="19909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12" descr="ӘОЖ 39(574) ТАҢБАЛЫ ЖАР ЕСТКЕРТКІШІНІҢ ҚАЗАҚ ТАРИХЫНДАҒЫ ОРНЫ · Материалы ·  Портал “История Казахстана”"/>
          <p:cNvPicPr>
            <a:picLocks noChangeAspect="1" noChangeArrowheads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2260"/>
          <a:stretch/>
        </p:blipFill>
        <p:spPr bwMode="auto">
          <a:xfrm>
            <a:off x="2495727" y="5779810"/>
            <a:ext cx="1356288" cy="9760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4" descr="Алакөл демалыс орындары еуропалық талаптарға бейімделіп келеді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0361"/>
          <a:stretch/>
        </p:blipFill>
        <p:spPr bwMode="auto">
          <a:xfrm>
            <a:off x="6028460" y="5787172"/>
            <a:ext cx="1344040" cy="9883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8" descr="Шиелі ауданы, 2006-шы жылдар - YouTube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47674" y="4817058"/>
            <a:ext cx="1062779" cy="9804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2" descr="Компания Гежуба Шиели цемент"/>
          <p:cNvPicPr>
            <a:picLocks noChangeAspect="1" noChangeArrowheads="1"/>
          </p:cNvPicPr>
          <p:nvPr/>
        </p:nvPicPr>
        <p:blipFill rotWithShape="1"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r="24360"/>
          <a:stretch/>
        </p:blipFill>
        <p:spPr bwMode="auto">
          <a:xfrm>
            <a:off x="2783875" y="4794320"/>
            <a:ext cx="1073069" cy="982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16" descr="Shieli railway terminal | Mapio.net"/>
          <p:cNvPicPr>
            <a:picLocks noChangeAspect="1" noChangeArrowheads="1"/>
          </p:cNvPicPr>
          <p:nvPr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263" t="26386" r="22579" b="27310"/>
          <a:stretch/>
        </p:blipFill>
        <p:spPr bwMode="auto">
          <a:xfrm>
            <a:off x="8436165" y="5799293"/>
            <a:ext cx="1364232" cy="9610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18" descr="Құмның екінші тынысы / Тамара Қуанышбекқызы"/>
          <p:cNvPicPr>
            <a:picLocks noChangeAspect="1" noChangeArrowheads="1"/>
          </p:cNvPicPr>
          <p:nvPr/>
        </p:nvPicPr>
        <p:blipFill rotWithShape="1"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78" t="31239" r="59194" b="28151"/>
          <a:stretch/>
        </p:blipFill>
        <p:spPr bwMode="auto">
          <a:xfrm>
            <a:off x="7372500" y="4801582"/>
            <a:ext cx="1336695" cy="9554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Рисунок 23"/>
          <p:cNvPicPr>
            <a:picLocks noChangeAspect="1"/>
          </p:cNvPicPr>
          <p:nvPr/>
        </p:nvPicPr>
        <p:blipFill rotWithShape="1"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5614"/>
          <a:stretch/>
        </p:blipFill>
        <p:spPr>
          <a:xfrm>
            <a:off x="7380506" y="5761942"/>
            <a:ext cx="1085452" cy="998446"/>
          </a:xfrm>
          <a:prstGeom prst="rect">
            <a:avLst/>
          </a:prstGeom>
        </p:spPr>
      </p:pic>
      <p:pic>
        <p:nvPicPr>
          <p:cNvPr id="25" name="Picture 20" descr="На центральной площади Шиели установлена надпись «І love shieli»"/>
          <p:cNvPicPr>
            <a:picLocks noChangeAspect="1" noChangeArrowheads="1"/>
          </p:cNvPicPr>
          <p:nvPr/>
        </p:nvPicPr>
        <p:blipFill rotWithShape="1"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3943"/>
          <a:stretch/>
        </p:blipFill>
        <p:spPr bwMode="auto">
          <a:xfrm>
            <a:off x="6028460" y="4801582"/>
            <a:ext cx="1315584" cy="9554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8762620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Прямоугольник 53">
            <a:extLst>
              <a:ext uri="{FF2B5EF4-FFF2-40B4-BE49-F238E27FC236}">
                <a16:creationId xmlns="" xmlns:a16="http://schemas.microsoft.com/office/drawing/2014/main" id="{437FD34C-1AF4-42F4-8095-958A61792D36}"/>
              </a:ext>
            </a:extLst>
          </p:cNvPr>
          <p:cNvSpPr/>
          <p:nvPr/>
        </p:nvSpPr>
        <p:spPr bwMode="auto">
          <a:xfrm>
            <a:off x="0" y="287667"/>
            <a:ext cx="5076825" cy="572016"/>
          </a:xfrm>
          <a:prstGeom prst="rect">
            <a:avLst/>
          </a:prstGeom>
          <a:solidFill>
            <a:srgbClr val="6B87B5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vert="horz" wrap="none" lIns="53630" tIns="26815" rIns="53630" bIns="26815" numCol="1" rtlCol="0" anchor="ctr" anchorCtr="0" compatLnSpc="1">
            <a:prstTxWarp prst="textNoShape">
              <a:avLst/>
            </a:prstTxWarp>
          </a:bodyPr>
          <a:lstStyle>
            <a:defPPr>
              <a:defRPr lang="en-GB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endParaRPr lang="ru-RU">
              <a:solidFill>
                <a:schemeClr val="tx2"/>
              </a:solidFill>
            </a:endParaRPr>
          </a:p>
        </p:txBody>
      </p:sp>
      <p:grpSp>
        <p:nvGrpSpPr>
          <p:cNvPr id="2" name="Группа 4"/>
          <p:cNvGrpSpPr/>
          <p:nvPr/>
        </p:nvGrpSpPr>
        <p:grpSpPr>
          <a:xfrm>
            <a:off x="8874035" y="288243"/>
            <a:ext cx="758606" cy="6262855"/>
            <a:chOff x="16382834" y="432631"/>
            <a:chExt cx="1400503" cy="9400081"/>
          </a:xfrm>
        </p:grpSpPr>
        <p:pic>
          <p:nvPicPr>
            <p:cNvPr id="58" name="Рисунок 57" descr="Изображение выглядит как внешний, бутылка, черный, сидит&#10;&#10;Автоматически созданное описание">
              <a:extLst>
                <a:ext uri="{FF2B5EF4-FFF2-40B4-BE49-F238E27FC236}">
                  <a16:creationId xmlns="" xmlns:a16="http://schemas.microsoft.com/office/drawing/2014/main" id="{C744C9B1-C483-4D5F-AC12-E02F12E7EBD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6382834" y="432631"/>
              <a:ext cx="1400503" cy="1400503"/>
            </a:xfrm>
            <a:prstGeom prst="rect">
              <a:avLst/>
            </a:prstGeom>
          </p:spPr>
        </p:pic>
        <p:pic>
          <p:nvPicPr>
            <p:cNvPr id="68" name="Рисунок 67" descr="Изображение выглядит как улица, висит, тарелка, город&#10;&#10;Автоматически созданное описание">
              <a:extLst>
                <a:ext uri="{FF2B5EF4-FFF2-40B4-BE49-F238E27FC236}">
                  <a16:creationId xmlns="" xmlns:a16="http://schemas.microsoft.com/office/drawing/2014/main" id="{70F6FEE1-8460-4BAE-B307-49B12F75C4A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6972567" y="8890878"/>
              <a:ext cx="810770" cy="941834"/>
            </a:xfrm>
            <a:prstGeom prst="rect">
              <a:avLst/>
            </a:prstGeom>
          </p:spPr>
        </p:pic>
      </p:grp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0" y="447901"/>
            <a:ext cx="4994275" cy="3034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kk-KZ" sz="18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ЖОБАНЫҢ БАСЫМДЫЛЫҚТАРЫ</a:t>
            </a:r>
            <a:endParaRPr lang="ru-RU" sz="18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Picture 4" descr="Оқшы ата кесенесі - 23.08.2017: ақпараттық-танымдық сайт - Еl.kz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2610" y="5826109"/>
            <a:ext cx="1061980" cy="9796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Қызылордада күріш ору науқаны аяқталды – Kyzylorda News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0886"/>
          <a:stretch/>
        </p:blipFill>
        <p:spPr bwMode="auto">
          <a:xfrm>
            <a:off x="98570" y="4857420"/>
            <a:ext cx="1344040" cy="960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4" descr="Алакөл демалыс орындары еуропалық талаптарға бейімделіп келеді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0361"/>
          <a:stretch/>
        </p:blipFill>
        <p:spPr bwMode="auto">
          <a:xfrm>
            <a:off x="98570" y="5827534"/>
            <a:ext cx="1344040" cy="9883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236" b="39405"/>
          <a:stretch/>
        </p:blipFill>
        <p:spPr>
          <a:xfrm>
            <a:off x="1442610" y="4865357"/>
            <a:ext cx="1370246" cy="972486"/>
          </a:xfrm>
          <a:prstGeom prst="rect">
            <a:avLst/>
          </a:prstGeom>
        </p:spPr>
      </p:pic>
      <p:pic>
        <p:nvPicPr>
          <p:cNvPr id="11" name="Picture 10" descr="МАРЖАНЫ СЫРДЫҢ – ШИЕЛІ – syrboyi.kz"/>
          <p:cNvPicPr>
            <a:picLocks noChangeAspect="1" noChangeArrowheads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179"/>
          <a:stretch/>
        </p:blipFill>
        <p:spPr bwMode="auto">
          <a:xfrm>
            <a:off x="3893199" y="4857421"/>
            <a:ext cx="2154480" cy="19909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12" descr="ӘОЖ 39(574) ТАҢБАЛЫ ЖАР ЕСТКЕРТКІШІНІҢ ҚАЗАҚ ТАРИХЫНДАҒЫ ОРНЫ · Материалы ·  Портал “История Казахстана”"/>
          <p:cNvPicPr>
            <a:picLocks noChangeAspect="1" noChangeArrowheads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2260"/>
          <a:stretch/>
        </p:blipFill>
        <p:spPr bwMode="auto">
          <a:xfrm>
            <a:off x="2522953" y="5840995"/>
            <a:ext cx="1356288" cy="9760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4" descr="Алакөл демалыс орындары еуропалық талаптарға бейімделіп келеді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0361"/>
          <a:stretch/>
        </p:blipFill>
        <p:spPr bwMode="auto">
          <a:xfrm>
            <a:off x="6055685" y="5848357"/>
            <a:ext cx="1344040" cy="9883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8" descr="Шиелі ауданы, 2006-шы жылдар - YouTube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74899" y="4878243"/>
            <a:ext cx="1062779" cy="9804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2" descr="Компания Гежуба Шиели цемент"/>
          <p:cNvPicPr>
            <a:picLocks noChangeAspect="1" noChangeArrowheads="1"/>
          </p:cNvPicPr>
          <p:nvPr/>
        </p:nvPicPr>
        <p:blipFill rotWithShape="1"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r="24360"/>
          <a:stretch/>
        </p:blipFill>
        <p:spPr bwMode="auto">
          <a:xfrm>
            <a:off x="2811100" y="4855505"/>
            <a:ext cx="1073069" cy="982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16" descr="Shieli railway terminal | Mapio.net"/>
          <p:cNvPicPr>
            <a:picLocks noChangeAspect="1" noChangeArrowheads="1"/>
          </p:cNvPicPr>
          <p:nvPr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263" t="26386" r="22579" b="27310"/>
          <a:stretch/>
        </p:blipFill>
        <p:spPr bwMode="auto">
          <a:xfrm>
            <a:off x="8463391" y="5860478"/>
            <a:ext cx="1364232" cy="9610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18" descr="Құмның екінші тынысы / Тамара Қуанышбекқызы"/>
          <p:cNvPicPr>
            <a:picLocks noChangeAspect="1" noChangeArrowheads="1"/>
          </p:cNvPicPr>
          <p:nvPr/>
        </p:nvPicPr>
        <p:blipFill rotWithShape="1"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78" t="31239" r="59194" b="28151"/>
          <a:stretch/>
        </p:blipFill>
        <p:spPr bwMode="auto">
          <a:xfrm>
            <a:off x="7399726" y="4862767"/>
            <a:ext cx="1336695" cy="9554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Рисунок 18"/>
          <p:cNvPicPr>
            <a:picLocks noChangeAspect="1"/>
          </p:cNvPicPr>
          <p:nvPr/>
        </p:nvPicPr>
        <p:blipFill rotWithShape="1"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5614"/>
          <a:stretch/>
        </p:blipFill>
        <p:spPr>
          <a:xfrm>
            <a:off x="7407732" y="5823127"/>
            <a:ext cx="1085452" cy="998446"/>
          </a:xfrm>
          <a:prstGeom prst="rect">
            <a:avLst/>
          </a:prstGeom>
        </p:spPr>
      </p:pic>
      <p:pic>
        <p:nvPicPr>
          <p:cNvPr id="20" name="Picture 20" descr="На центральной площади Шиели установлена надпись «І love shieli»"/>
          <p:cNvPicPr>
            <a:picLocks noChangeAspect="1" noChangeArrowheads="1"/>
          </p:cNvPicPr>
          <p:nvPr/>
        </p:nvPicPr>
        <p:blipFill rotWithShape="1"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3943"/>
          <a:stretch/>
        </p:blipFill>
        <p:spPr bwMode="auto">
          <a:xfrm>
            <a:off x="6055685" y="4862767"/>
            <a:ext cx="1315584" cy="9554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091571" y="1820436"/>
            <a:ext cx="8746107" cy="1190234"/>
          </a:xfrm>
          <a:prstGeom prst="rect">
            <a:avLst/>
          </a:prstGeom>
        </p:spPr>
        <p:txBody>
          <a:bodyPr wrap="square" lIns="53630" tIns="26815" rIns="53630" bIns="26815">
            <a:spAutoFit/>
          </a:bodyPr>
          <a:lstStyle/>
          <a:p>
            <a:pPr marL="268148">
              <a:lnSpc>
                <a:spcPct val="107000"/>
              </a:lnSpc>
            </a:pPr>
            <a:r>
              <a:rPr lang="ru-RU" sz="23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1)</a:t>
            </a:r>
            <a:r>
              <a:rPr lang="kk-KZ" sz="23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Т</a:t>
            </a:r>
            <a:r>
              <a:rPr lang="ru-RU" sz="23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уристік</a:t>
            </a:r>
            <a:r>
              <a:rPr lang="ru-RU" sz="23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магнит </a:t>
            </a:r>
            <a:r>
              <a:rPr lang="ru-RU" sz="23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ретінде</a:t>
            </a:r>
            <a:r>
              <a:rPr lang="ru-RU" sz="23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ru-RU" sz="23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объектінің</a:t>
            </a:r>
            <a:r>
              <a:rPr lang="ru-RU" sz="23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ru-RU" sz="23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бірегейлігі</a:t>
            </a:r>
            <a:r>
              <a:rPr lang="ru-RU" sz="23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;</a:t>
            </a:r>
            <a:endParaRPr lang="ru-RU" sz="19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268148">
              <a:lnSpc>
                <a:spcPct val="107000"/>
              </a:lnSpc>
            </a:pPr>
            <a:r>
              <a:rPr lang="ru-RU" sz="23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2)</a:t>
            </a:r>
            <a:r>
              <a:rPr lang="kk-KZ" sz="23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Т</a:t>
            </a:r>
            <a:r>
              <a:rPr lang="ru-RU" sz="23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уристік</a:t>
            </a:r>
            <a:r>
              <a:rPr lang="ru-RU" sz="23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ru-RU" sz="23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ағынның</a:t>
            </a:r>
            <a:r>
              <a:rPr lang="ru-RU" sz="23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ru-RU" sz="23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әлеуетті</a:t>
            </a:r>
            <a:r>
              <a:rPr lang="ru-RU" sz="23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ru-RU" sz="23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өсуі</a:t>
            </a:r>
            <a:r>
              <a:rPr lang="ru-RU" sz="23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;</a:t>
            </a:r>
            <a:endParaRPr lang="ru-RU" sz="19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268148">
              <a:lnSpc>
                <a:spcPct val="107000"/>
              </a:lnSpc>
            </a:pPr>
            <a:r>
              <a:rPr lang="ru-RU" sz="23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3)</a:t>
            </a:r>
            <a:r>
              <a:rPr lang="kk-KZ" sz="23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Т</a:t>
            </a:r>
            <a:r>
              <a:rPr lang="ru-RU" sz="23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арихи-мәдени</a:t>
            </a:r>
            <a:r>
              <a:rPr lang="ru-RU" sz="23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ru-RU" sz="23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маңыздылығы</a:t>
            </a:r>
            <a:r>
              <a:rPr lang="ru-RU" sz="23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</a:t>
            </a:r>
            <a:endParaRPr lang="ru-RU" sz="19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88059687"/>
      </p:ext>
    </p:extLst>
  </p:cSld>
  <p:clrMapOvr>
    <a:masterClrMapping/>
  </p:clrMapOvr>
  <p:transition spd="slow">
    <p:push dir="u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Прямоугольник 53">
            <a:extLst>
              <a:ext uri="{FF2B5EF4-FFF2-40B4-BE49-F238E27FC236}">
                <a16:creationId xmlns="" xmlns:a16="http://schemas.microsoft.com/office/drawing/2014/main" id="{437FD34C-1AF4-42F4-8095-958A61792D36}"/>
              </a:ext>
            </a:extLst>
          </p:cNvPr>
          <p:cNvSpPr/>
          <p:nvPr/>
        </p:nvSpPr>
        <p:spPr bwMode="auto">
          <a:xfrm>
            <a:off x="0" y="287667"/>
            <a:ext cx="5076825" cy="572016"/>
          </a:xfrm>
          <a:prstGeom prst="rect">
            <a:avLst/>
          </a:prstGeom>
          <a:solidFill>
            <a:srgbClr val="6B87B5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vert="horz" wrap="none" lIns="53630" tIns="26815" rIns="53630" bIns="26815" numCol="1" rtlCol="0" anchor="ctr" anchorCtr="0" compatLnSpc="1">
            <a:prstTxWarp prst="textNoShape">
              <a:avLst/>
            </a:prstTxWarp>
          </a:bodyPr>
          <a:lstStyle>
            <a:defPPr>
              <a:defRPr lang="en-GB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endParaRPr lang="ru-RU">
              <a:solidFill>
                <a:schemeClr val="tx2"/>
              </a:solidFill>
            </a:endParaRPr>
          </a:p>
        </p:txBody>
      </p:sp>
      <p:grpSp>
        <p:nvGrpSpPr>
          <p:cNvPr id="2" name="Группа 4"/>
          <p:cNvGrpSpPr/>
          <p:nvPr/>
        </p:nvGrpSpPr>
        <p:grpSpPr>
          <a:xfrm>
            <a:off x="8874035" y="288243"/>
            <a:ext cx="758606" cy="6262855"/>
            <a:chOff x="16382834" y="432631"/>
            <a:chExt cx="1400503" cy="9400081"/>
          </a:xfrm>
        </p:grpSpPr>
        <p:pic>
          <p:nvPicPr>
            <p:cNvPr id="58" name="Рисунок 57" descr="Изображение выглядит как внешний, бутылка, черный, сидит&#10;&#10;Автоматически созданное описание">
              <a:extLst>
                <a:ext uri="{FF2B5EF4-FFF2-40B4-BE49-F238E27FC236}">
                  <a16:creationId xmlns="" xmlns:a16="http://schemas.microsoft.com/office/drawing/2014/main" id="{C744C9B1-C483-4D5F-AC12-E02F12E7EBD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6382834" y="432631"/>
              <a:ext cx="1400503" cy="1400503"/>
            </a:xfrm>
            <a:prstGeom prst="rect">
              <a:avLst/>
            </a:prstGeom>
          </p:spPr>
        </p:pic>
        <p:pic>
          <p:nvPicPr>
            <p:cNvPr id="68" name="Рисунок 67" descr="Изображение выглядит как улица, висит, тарелка, город&#10;&#10;Автоматически созданное описание">
              <a:extLst>
                <a:ext uri="{FF2B5EF4-FFF2-40B4-BE49-F238E27FC236}">
                  <a16:creationId xmlns="" xmlns:a16="http://schemas.microsoft.com/office/drawing/2014/main" id="{70F6FEE1-8460-4BAE-B307-49B12F75C4A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6972567" y="8890878"/>
              <a:ext cx="810770" cy="941834"/>
            </a:xfrm>
            <a:prstGeom prst="rect">
              <a:avLst/>
            </a:prstGeom>
          </p:spPr>
        </p:pic>
      </p:grp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0" y="323252"/>
            <a:ext cx="4994275" cy="5527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kk-KZ" sz="18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МҮДДЕЛІ ТАРАПТАРДЫҢ ҮМІТТЕРІ ЖӘНЕ ЖОБАҒА ҚОЙЫЛАТЫН ТАЛАПТАР</a:t>
            </a:r>
            <a:endParaRPr lang="ru-RU" sz="18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8" name="Picture 4" descr="Оқшы ата кесенесі - 23.08.2017: ақпараттық-танымдық сайт - Еl.kz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06" y="5781048"/>
            <a:ext cx="1061980" cy="9796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Қызылордада күріш ору науқаны аяқталды – Kyzylorda News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0886"/>
          <a:stretch/>
        </p:blipFill>
        <p:spPr bwMode="auto">
          <a:xfrm>
            <a:off x="59566" y="4812360"/>
            <a:ext cx="1344040" cy="960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4" descr="Алакөл демалыс орындары еуропалық талаптарға бейімделіп келеді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0361"/>
          <a:stretch/>
        </p:blipFill>
        <p:spPr bwMode="auto">
          <a:xfrm>
            <a:off x="59566" y="5782474"/>
            <a:ext cx="1344040" cy="9883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Рисунок 10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236" b="39405"/>
          <a:stretch/>
        </p:blipFill>
        <p:spPr>
          <a:xfrm>
            <a:off x="1403606" y="4820296"/>
            <a:ext cx="1370246" cy="972486"/>
          </a:xfrm>
          <a:prstGeom prst="rect">
            <a:avLst/>
          </a:prstGeom>
        </p:spPr>
      </p:pic>
      <p:pic>
        <p:nvPicPr>
          <p:cNvPr id="12" name="Picture 10" descr="МАРЖАНЫ СЫРДЫҢ – ШИЕЛІ – syrboyi.kz"/>
          <p:cNvPicPr>
            <a:picLocks noChangeAspect="1" noChangeArrowheads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179"/>
          <a:stretch/>
        </p:blipFill>
        <p:spPr bwMode="auto">
          <a:xfrm>
            <a:off x="3854195" y="4812360"/>
            <a:ext cx="2154480" cy="19909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12" descr="ӘОЖ 39(574) ТАҢБАЛЫ ЖАР ЕСТКЕРТКІШІНІҢ ҚАЗАҚ ТАРИХЫНДАҒЫ ОРНЫ · Материалы ·  Портал “История Казахстана”"/>
          <p:cNvPicPr>
            <a:picLocks noChangeAspect="1" noChangeArrowheads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2260"/>
          <a:stretch/>
        </p:blipFill>
        <p:spPr bwMode="auto">
          <a:xfrm>
            <a:off x="2483949" y="5795934"/>
            <a:ext cx="1356288" cy="9760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4" descr="Алакөл демалыс орындары еуропалық талаптарға бейімделіп келеді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0361"/>
          <a:stretch/>
        </p:blipFill>
        <p:spPr bwMode="auto">
          <a:xfrm>
            <a:off x="6016681" y="5803296"/>
            <a:ext cx="1344040" cy="9883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8" descr="Шиелі ауданы, 2006-шы жылдар - YouTube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35895" y="4833182"/>
            <a:ext cx="1062779" cy="9804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2" descr="Компания Гежуба Шиели цемент"/>
          <p:cNvPicPr>
            <a:picLocks noChangeAspect="1" noChangeArrowheads="1"/>
          </p:cNvPicPr>
          <p:nvPr/>
        </p:nvPicPr>
        <p:blipFill rotWithShape="1"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r="24360"/>
          <a:stretch/>
        </p:blipFill>
        <p:spPr bwMode="auto">
          <a:xfrm>
            <a:off x="2772096" y="4810444"/>
            <a:ext cx="1073069" cy="982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16" descr="Shieli railway terminal | Mapio.net"/>
          <p:cNvPicPr>
            <a:picLocks noChangeAspect="1" noChangeArrowheads="1"/>
          </p:cNvPicPr>
          <p:nvPr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263" t="26386" r="22579" b="27310"/>
          <a:stretch/>
        </p:blipFill>
        <p:spPr bwMode="auto">
          <a:xfrm>
            <a:off x="8424386" y="5815417"/>
            <a:ext cx="1364232" cy="9610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18" descr="Құмның екінші тынысы / Тамара Қуанышбекқызы"/>
          <p:cNvPicPr>
            <a:picLocks noChangeAspect="1" noChangeArrowheads="1"/>
          </p:cNvPicPr>
          <p:nvPr/>
        </p:nvPicPr>
        <p:blipFill rotWithShape="1"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78" t="31239" r="59194" b="28151"/>
          <a:stretch/>
        </p:blipFill>
        <p:spPr bwMode="auto">
          <a:xfrm>
            <a:off x="7360721" y="4817706"/>
            <a:ext cx="1336695" cy="9554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Рисунок 19"/>
          <p:cNvPicPr>
            <a:picLocks noChangeAspect="1"/>
          </p:cNvPicPr>
          <p:nvPr/>
        </p:nvPicPr>
        <p:blipFill rotWithShape="1"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5614"/>
          <a:stretch/>
        </p:blipFill>
        <p:spPr>
          <a:xfrm>
            <a:off x="7368727" y="5778066"/>
            <a:ext cx="1085452" cy="998446"/>
          </a:xfrm>
          <a:prstGeom prst="rect">
            <a:avLst/>
          </a:prstGeom>
        </p:spPr>
      </p:pic>
      <p:pic>
        <p:nvPicPr>
          <p:cNvPr id="21" name="Picture 20" descr="На центральной площади Шиели установлена надпись «І love shieli»"/>
          <p:cNvPicPr>
            <a:picLocks noChangeAspect="1" noChangeArrowheads="1"/>
          </p:cNvPicPr>
          <p:nvPr/>
        </p:nvPicPr>
        <p:blipFill rotWithShape="1"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3943"/>
          <a:stretch/>
        </p:blipFill>
        <p:spPr bwMode="auto">
          <a:xfrm>
            <a:off x="6016681" y="4817706"/>
            <a:ext cx="1315584" cy="9554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72481" y="1867968"/>
            <a:ext cx="9360160" cy="1541420"/>
          </a:xfrm>
          <a:prstGeom prst="rect">
            <a:avLst/>
          </a:prstGeom>
        </p:spPr>
        <p:txBody>
          <a:bodyPr wrap="square" lIns="53630" tIns="26815" rIns="53630" bIns="26815">
            <a:spAutoFit/>
          </a:bodyPr>
          <a:lstStyle/>
          <a:p>
            <a:pPr algn="just">
              <a:lnSpc>
                <a:spcPct val="107000"/>
              </a:lnSpc>
            </a:pPr>
            <a:r>
              <a:rPr lang="kk-KZ" sz="23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«Қазақстан Республикасының туристік саласын дамытудың </a:t>
            </a:r>
            <a:br>
              <a:rPr lang="kk-KZ" sz="23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r>
              <a:rPr lang="kk-KZ" sz="23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2019 - 2025 жылдарға арналған мемлекеттік бағдарламасын бекіту туралы» Қазақстан Республикасы Үкіметінің 2019 жылғы </a:t>
            </a:r>
            <a:r>
              <a:rPr lang="kk-KZ" sz="23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31мамырдағы № </a:t>
            </a:r>
            <a:r>
              <a:rPr lang="kk-KZ" sz="23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360 қаулысын іске асыру</a:t>
            </a:r>
            <a:endParaRPr lang="ru-RU" sz="23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92975050"/>
      </p:ext>
    </p:extLst>
  </p:cSld>
  <p:clrMapOvr>
    <a:masterClrMapping/>
  </p:clrMapOvr>
  <p:transition spd="slow">
    <p:push dir="u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Прямоугольник 53">
            <a:extLst>
              <a:ext uri="{FF2B5EF4-FFF2-40B4-BE49-F238E27FC236}">
                <a16:creationId xmlns="" xmlns:a16="http://schemas.microsoft.com/office/drawing/2014/main" id="{437FD34C-1AF4-42F4-8095-958A61792D36}"/>
              </a:ext>
            </a:extLst>
          </p:cNvPr>
          <p:cNvSpPr/>
          <p:nvPr/>
        </p:nvSpPr>
        <p:spPr bwMode="auto">
          <a:xfrm>
            <a:off x="0" y="287667"/>
            <a:ext cx="5076825" cy="572016"/>
          </a:xfrm>
          <a:prstGeom prst="rect">
            <a:avLst/>
          </a:prstGeom>
          <a:solidFill>
            <a:srgbClr val="6B87B5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vert="horz" wrap="none" lIns="53630" tIns="26815" rIns="53630" bIns="26815" numCol="1" rtlCol="0" anchor="ctr" anchorCtr="0" compatLnSpc="1">
            <a:prstTxWarp prst="textNoShape">
              <a:avLst/>
            </a:prstTxWarp>
          </a:bodyPr>
          <a:lstStyle>
            <a:defPPr>
              <a:defRPr lang="en-GB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endParaRPr lang="ru-RU">
              <a:solidFill>
                <a:schemeClr val="tx2"/>
              </a:solidFill>
            </a:endParaRPr>
          </a:p>
        </p:txBody>
      </p:sp>
      <p:grpSp>
        <p:nvGrpSpPr>
          <p:cNvPr id="2" name="Группа 4"/>
          <p:cNvGrpSpPr/>
          <p:nvPr/>
        </p:nvGrpSpPr>
        <p:grpSpPr>
          <a:xfrm>
            <a:off x="8874035" y="288243"/>
            <a:ext cx="758606" cy="6262855"/>
            <a:chOff x="16382834" y="432631"/>
            <a:chExt cx="1400503" cy="9400081"/>
          </a:xfrm>
        </p:grpSpPr>
        <p:pic>
          <p:nvPicPr>
            <p:cNvPr id="58" name="Рисунок 57" descr="Изображение выглядит как внешний, бутылка, черный, сидит&#10;&#10;Автоматически созданное описание">
              <a:extLst>
                <a:ext uri="{FF2B5EF4-FFF2-40B4-BE49-F238E27FC236}">
                  <a16:creationId xmlns="" xmlns:a16="http://schemas.microsoft.com/office/drawing/2014/main" id="{C744C9B1-C483-4D5F-AC12-E02F12E7EBD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6382834" y="432631"/>
              <a:ext cx="1400503" cy="1400503"/>
            </a:xfrm>
            <a:prstGeom prst="rect">
              <a:avLst/>
            </a:prstGeom>
          </p:spPr>
        </p:pic>
        <p:pic>
          <p:nvPicPr>
            <p:cNvPr id="68" name="Рисунок 67" descr="Изображение выглядит как улица, висит, тарелка, город&#10;&#10;Автоматически созданное описание">
              <a:extLst>
                <a:ext uri="{FF2B5EF4-FFF2-40B4-BE49-F238E27FC236}">
                  <a16:creationId xmlns="" xmlns:a16="http://schemas.microsoft.com/office/drawing/2014/main" id="{70F6FEE1-8460-4BAE-B307-49B12F75C4A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6972567" y="8890878"/>
              <a:ext cx="810770" cy="941834"/>
            </a:xfrm>
            <a:prstGeom prst="rect">
              <a:avLst/>
            </a:prstGeom>
          </p:spPr>
        </p:pic>
      </p:grp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0" y="323252"/>
            <a:ext cx="4994275" cy="5527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kk-KZ" sz="18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ШИЕЛІ АУДАНЫНДАҒЫ ТУРИСТІК ОБЪЕКТІЛЕР</a:t>
            </a:r>
            <a:endParaRPr lang="ru-RU" sz="18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8" name="Picture 4" descr="Оқшы ата кесенесі - 23.08.2017: ақпараттық-танымдық сайт - Еl.kz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6059" y="1392183"/>
            <a:ext cx="1895881" cy="17489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4" descr="Алакөл демалыс орындары еуропалық талаптарға бейімделіп келеді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0361"/>
          <a:stretch/>
        </p:blipFill>
        <p:spPr bwMode="auto">
          <a:xfrm>
            <a:off x="359436" y="1392183"/>
            <a:ext cx="2378485" cy="1748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Рисунок 10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236" b="39405"/>
          <a:stretch/>
        </p:blipFill>
        <p:spPr>
          <a:xfrm>
            <a:off x="6323314" y="3925973"/>
            <a:ext cx="2550721" cy="1810288"/>
          </a:xfrm>
          <a:prstGeom prst="rect">
            <a:avLst/>
          </a:prstGeom>
        </p:spPr>
      </p:pic>
      <p:pic>
        <p:nvPicPr>
          <p:cNvPr id="12" name="Picture 10" descr="МАРЖАНЫ СЫРДЫҢ – ШИЕЛІ – syrboyi.kz"/>
          <p:cNvPicPr>
            <a:picLocks noChangeAspect="1" noChangeArrowheads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179"/>
          <a:stretch/>
        </p:blipFill>
        <p:spPr bwMode="auto">
          <a:xfrm>
            <a:off x="4874297" y="1391898"/>
            <a:ext cx="1895881" cy="17519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8" descr="Шиелі ауданы, 2006-шы жылдар - YouTube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74906" y="1389184"/>
            <a:ext cx="1899129" cy="17519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16" descr="Shieli railway terminal | Mapio.net"/>
          <p:cNvPicPr>
            <a:picLocks noChangeAspect="1" noChangeArrowheads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263" t="26386" r="22579" b="27310"/>
          <a:stretch/>
        </p:blipFill>
        <p:spPr bwMode="auto">
          <a:xfrm>
            <a:off x="748164" y="3933057"/>
            <a:ext cx="2603764" cy="18343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20" descr="На центральной площади Шиели установлена надпись «І love shieli»"/>
          <p:cNvPicPr>
            <a:picLocks noChangeAspect="1" noChangeArrowheads="1"/>
          </p:cNvPicPr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3943"/>
          <a:stretch/>
        </p:blipFill>
        <p:spPr bwMode="auto">
          <a:xfrm>
            <a:off x="3621813" y="3917099"/>
            <a:ext cx="2504968" cy="18191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0394567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Прямоугольник 53">
            <a:extLst>
              <a:ext uri="{FF2B5EF4-FFF2-40B4-BE49-F238E27FC236}">
                <a16:creationId xmlns="" xmlns:a16="http://schemas.microsoft.com/office/drawing/2014/main" id="{437FD34C-1AF4-42F4-8095-958A61792D36}"/>
              </a:ext>
            </a:extLst>
          </p:cNvPr>
          <p:cNvSpPr/>
          <p:nvPr/>
        </p:nvSpPr>
        <p:spPr bwMode="auto">
          <a:xfrm>
            <a:off x="0" y="287667"/>
            <a:ext cx="5076825" cy="572016"/>
          </a:xfrm>
          <a:prstGeom prst="rect">
            <a:avLst/>
          </a:prstGeom>
          <a:solidFill>
            <a:srgbClr val="6B87B5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vert="horz" wrap="none" lIns="53630" tIns="26815" rIns="53630" bIns="26815" numCol="1" rtlCol="0" anchor="ctr" anchorCtr="0" compatLnSpc="1">
            <a:prstTxWarp prst="textNoShape">
              <a:avLst/>
            </a:prstTxWarp>
          </a:bodyPr>
          <a:lstStyle>
            <a:defPPr>
              <a:defRPr lang="en-GB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endParaRPr lang="ru-RU">
              <a:solidFill>
                <a:schemeClr val="tx2"/>
              </a:solidFill>
            </a:endParaRPr>
          </a:p>
        </p:txBody>
      </p:sp>
      <p:grpSp>
        <p:nvGrpSpPr>
          <p:cNvPr id="2" name="Группа 4"/>
          <p:cNvGrpSpPr/>
          <p:nvPr/>
        </p:nvGrpSpPr>
        <p:grpSpPr>
          <a:xfrm>
            <a:off x="8874035" y="288243"/>
            <a:ext cx="758606" cy="6262855"/>
            <a:chOff x="16382834" y="432631"/>
            <a:chExt cx="1400503" cy="9400081"/>
          </a:xfrm>
        </p:grpSpPr>
        <p:pic>
          <p:nvPicPr>
            <p:cNvPr id="58" name="Рисунок 57" descr="Изображение выглядит как внешний, бутылка, черный, сидит&#10;&#10;Автоматически созданное описание">
              <a:extLst>
                <a:ext uri="{FF2B5EF4-FFF2-40B4-BE49-F238E27FC236}">
                  <a16:creationId xmlns="" xmlns:a16="http://schemas.microsoft.com/office/drawing/2014/main" id="{C744C9B1-C483-4D5F-AC12-E02F12E7EBD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6382834" y="432631"/>
              <a:ext cx="1400503" cy="1400503"/>
            </a:xfrm>
            <a:prstGeom prst="rect">
              <a:avLst/>
            </a:prstGeom>
          </p:spPr>
        </p:pic>
        <p:pic>
          <p:nvPicPr>
            <p:cNvPr id="68" name="Рисунок 67" descr="Изображение выглядит как улица, висит, тарелка, город&#10;&#10;Автоматически созданное описание">
              <a:extLst>
                <a:ext uri="{FF2B5EF4-FFF2-40B4-BE49-F238E27FC236}">
                  <a16:creationId xmlns="" xmlns:a16="http://schemas.microsoft.com/office/drawing/2014/main" id="{70F6FEE1-8460-4BAE-B307-49B12F75C4A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6972567" y="8890878"/>
              <a:ext cx="810770" cy="941834"/>
            </a:xfrm>
            <a:prstGeom prst="rect">
              <a:avLst/>
            </a:prstGeom>
          </p:spPr>
        </p:pic>
      </p:grp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0" y="323252"/>
            <a:ext cx="4994275" cy="5527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kk-KZ" sz="18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ШИЕЛІ АУДАНЫНДАҒЫ ТУРИСТІК ОБЪЕКТІЛЕР</a:t>
            </a:r>
            <a:endParaRPr lang="ru-RU" sz="18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9" name="Picture 2" descr="Қызылордада күріш ору науқаны аяқталды – Kyzylorda News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0886"/>
          <a:stretch/>
        </p:blipFill>
        <p:spPr bwMode="auto">
          <a:xfrm>
            <a:off x="3417130" y="2022837"/>
            <a:ext cx="2747855" cy="19642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2" descr="Компания Гежуба Шиели цемент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r="24360"/>
          <a:stretch/>
        </p:blipFill>
        <p:spPr bwMode="auto">
          <a:xfrm>
            <a:off x="413601" y="2013716"/>
            <a:ext cx="2145656" cy="19642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18" descr="Құмның екінші тынысы / Тамара Қуанышбекқызы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78" t="31239" r="59194" b="28151"/>
          <a:stretch/>
        </p:blipFill>
        <p:spPr bwMode="auto">
          <a:xfrm>
            <a:off x="4590552" y="4519758"/>
            <a:ext cx="2415023" cy="1726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Рисунок 19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5614"/>
          <a:stretch/>
        </p:blipFill>
        <p:spPr>
          <a:xfrm>
            <a:off x="6812302" y="2022837"/>
            <a:ext cx="2135398" cy="1964233"/>
          </a:xfrm>
          <a:prstGeom prst="rect">
            <a:avLst/>
          </a:prstGeom>
        </p:spPr>
      </p:pic>
      <p:pic>
        <p:nvPicPr>
          <p:cNvPr id="3074" name="Picture 2" descr="Жұмбағы көп жауһарлар – syrboyi.kz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4544" y="4436490"/>
            <a:ext cx="2177624" cy="17216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73212754"/>
      </p:ext>
    </p:extLst>
  </p:cSld>
  <p:clrMapOvr>
    <a:masterClrMapping/>
  </p:clrMapOvr>
  <p:transition spd="slow">
    <p:push dir="u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Прямоугольник 53">
            <a:extLst>
              <a:ext uri="{FF2B5EF4-FFF2-40B4-BE49-F238E27FC236}">
                <a16:creationId xmlns="" xmlns:a16="http://schemas.microsoft.com/office/drawing/2014/main" id="{437FD34C-1AF4-42F4-8095-958A61792D36}"/>
              </a:ext>
            </a:extLst>
          </p:cNvPr>
          <p:cNvSpPr/>
          <p:nvPr/>
        </p:nvSpPr>
        <p:spPr bwMode="auto">
          <a:xfrm>
            <a:off x="0" y="287667"/>
            <a:ext cx="5076825" cy="572016"/>
          </a:xfrm>
          <a:prstGeom prst="rect">
            <a:avLst/>
          </a:prstGeom>
          <a:solidFill>
            <a:srgbClr val="6B87B5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vert="horz" wrap="none" lIns="53630" tIns="26815" rIns="53630" bIns="26815" numCol="1" rtlCol="0" anchor="ctr" anchorCtr="0" compatLnSpc="1">
            <a:prstTxWarp prst="textNoShape">
              <a:avLst/>
            </a:prstTxWarp>
          </a:bodyPr>
          <a:lstStyle>
            <a:defPPr>
              <a:defRPr lang="en-GB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endParaRPr lang="ru-RU">
              <a:solidFill>
                <a:schemeClr val="tx2"/>
              </a:solidFill>
            </a:endParaRPr>
          </a:p>
        </p:txBody>
      </p:sp>
      <p:grpSp>
        <p:nvGrpSpPr>
          <p:cNvPr id="2" name="Группа 4"/>
          <p:cNvGrpSpPr/>
          <p:nvPr/>
        </p:nvGrpSpPr>
        <p:grpSpPr>
          <a:xfrm>
            <a:off x="8874035" y="288243"/>
            <a:ext cx="758606" cy="6262855"/>
            <a:chOff x="16382834" y="432631"/>
            <a:chExt cx="1400503" cy="9400081"/>
          </a:xfrm>
        </p:grpSpPr>
        <p:pic>
          <p:nvPicPr>
            <p:cNvPr id="58" name="Рисунок 57" descr="Изображение выглядит как внешний, бутылка, черный, сидит&#10;&#10;Автоматически созданное описание">
              <a:extLst>
                <a:ext uri="{FF2B5EF4-FFF2-40B4-BE49-F238E27FC236}">
                  <a16:creationId xmlns="" xmlns:a16="http://schemas.microsoft.com/office/drawing/2014/main" id="{C744C9B1-C483-4D5F-AC12-E02F12E7EBD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6382834" y="432631"/>
              <a:ext cx="1400503" cy="1400503"/>
            </a:xfrm>
            <a:prstGeom prst="rect">
              <a:avLst/>
            </a:prstGeom>
          </p:spPr>
        </p:pic>
        <p:pic>
          <p:nvPicPr>
            <p:cNvPr id="68" name="Рисунок 67" descr="Изображение выглядит как улица, висит, тарелка, город&#10;&#10;Автоматически созданное описание">
              <a:extLst>
                <a:ext uri="{FF2B5EF4-FFF2-40B4-BE49-F238E27FC236}">
                  <a16:creationId xmlns="" xmlns:a16="http://schemas.microsoft.com/office/drawing/2014/main" id="{70F6FEE1-8460-4BAE-B307-49B12F75C4A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6972567" y="8890878"/>
              <a:ext cx="810770" cy="941834"/>
            </a:xfrm>
            <a:prstGeom prst="rect">
              <a:avLst/>
            </a:prstGeom>
          </p:spPr>
        </p:pic>
      </p:grp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2579687" y="2996952"/>
            <a:ext cx="4994275" cy="940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kk-KZ" sz="3200" b="1" dirty="0">
                <a:solidFill>
                  <a:srgbClr val="223D73"/>
                </a:solidFill>
                <a:latin typeface="Arial" pitchFamily="34" charset="0"/>
                <a:cs typeface="Arial" pitchFamily="34" charset="0"/>
              </a:rPr>
              <a:t>НАЗАРЛАРЫҢЫЗҒА РАҚМЕТ!</a:t>
            </a:r>
            <a:endParaRPr lang="ru-RU" sz="3200" b="1" dirty="0">
              <a:solidFill>
                <a:srgbClr val="223D73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7823876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F46216B-77A9-411A-B9D3-5023FCB70208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4010</TotalTime>
  <Words>187</Words>
  <Application>Microsoft Office PowerPoint</Application>
  <PresentationFormat>Лист A4 (210x297 мм)</PresentationFormat>
  <Paragraphs>31</Paragraphs>
  <Slides>9</Slides>
  <Notes>8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9</vt:i4>
      </vt:variant>
    </vt:vector>
  </HeadingPairs>
  <TitlesOfParts>
    <vt:vector size="11" baseType="lpstr">
      <vt:lpstr>Тема Office</vt:lpstr>
      <vt:lpstr>Office Theme</vt:lpstr>
      <vt:lpstr>Презентация PowerPoint</vt:lpstr>
      <vt:lpstr>ЖОБА  МАҚСАТЫ</vt:lpstr>
      <vt:lpstr>ЖОБА ШЕКТЕУЛЕРІ </vt:lpstr>
      <vt:lpstr>ЖОБА МІНДЕТТЕРІ </vt:lpstr>
      <vt:lpstr>ЖОБАНЫҢ БАСЫМДЫЛЫҚТАРЫ</vt:lpstr>
      <vt:lpstr>МҮДДЕЛІ ТАРАПТАРДЫҢ ҮМІТТЕРІ ЖӘНЕ ЖОБАҒА ҚОЙЫЛАТЫН ТАЛАПТАР</vt:lpstr>
      <vt:lpstr>ШИЕЛІ АУДАНЫНДАҒЫ ТУРИСТІК ОБЪЕКТІЛЕР</vt:lpstr>
      <vt:lpstr>ШИЕЛІ АУДАНЫНДАҒЫ ТУРИСТІК ОБЪЕКТІЛЕР</vt:lpstr>
      <vt:lpstr>НАЗАРЛАРЫҢЫЗҒА РАҚМЕТ!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Маржан Сембинова</dc:creator>
  <cp:lastModifiedBy>ЦБ</cp:lastModifiedBy>
  <cp:revision>625</cp:revision>
  <cp:lastPrinted>2021-02-25T09:51:37Z</cp:lastPrinted>
  <dcterms:created xsi:type="dcterms:W3CDTF">2019-11-27T05:43:46Z</dcterms:created>
  <dcterms:modified xsi:type="dcterms:W3CDTF">2021-02-25T09:52:11Z</dcterms:modified>
</cp:coreProperties>
</file>