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  <p:sldMasterId id="2147483763" r:id="rId2"/>
  </p:sldMasterIdLst>
  <p:notesMasterIdLst>
    <p:notesMasterId r:id="rId23"/>
  </p:notesMasterIdLst>
  <p:handoutMasterIdLst>
    <p:handoutMasterId r:id="rId24"/>
  </p:handoutMasterIdLst>
  <p:sldIdLst>
    <p:sldId id="327" r:id="rId3"/>
    <p:sldId id="275" r:id="rId4"/>
    <p:sldId id="302" r:id="rId5"/>
    <p:sldId id="291" r:id="rId6"/>
    <p:sldId id="331" r:id="rId7"/>
    <p:sldId id="317" r:id="rId8"/>
    <p:sldId id="313" r:id="rId9"/>
    <p:sldId id="268" r:id="rId10"/>
    <p:sldId id="269" r:id="rId11"/>
    <p:sldId id="289" r:id="rId12"/>
    <p:sldId id="293" r:id="rId13"/>
    <p:sldId id="333" r:id="rId14"/>
    <p:sldId id="292" r:id="rId15"/>
    <p:sldId id="326" r:id="rId16"/>
    <p:sldId id="323" r:id="rId17"/>
    <p:sldId id="325" r:id="rId18"/>
    <p:sldId id="298" r:id="rId19"/>
    <p:sldId id="332" r:id="rId20"/>
    <p:sldId id="300" r:id="rId21"/>
    <p:sldId id="312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2106E6"/>
    <a:srgbClr val="FBB1BF"/>
    <a:srgbClr val="C9AEFE"/>
    <a:srgbClr val="B8F4BC"/>
    <a:srgbClr val="F4C5B8"/>
    <a:srgbClr val="B4D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4614" autoAdjust="0"/>
  </p:normalViewPr>
  <p:slideViewPr>
    <p:cSldViewPr>
      <p:cViewPr varScale="1">
        <p:scale>
          <a:sx n="110" d="100"/>
          <a:sy n="110" d="100"/>
        </p:scale>
        <p:origin x="172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3" d="100"/>
          <a:sy n="33" d="100"/>
        </p:scale>
        <p:origin x="-23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7FC8F6-7274-423D-BDCE-7850CE9DB82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FD0175EB-0D85-491E-BA44-93B626E8096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қалдықтарды</a:t>
          </a: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 </a:t>
          </a:r>
          <a:r>
            <a:rPr kumimoji="0" lang="ru-RU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жоюдың</a:t>
          </a: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 3 </a:t>
          </a:r>
          <a:r>
            <a:rPr kumimoji="0" lang="ru-RU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белгілі</a:t>
          </a: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 </a:t>
          </a:r>
          <a:r>
            <a:rPr kumimoji="0" lang="ru-RU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жолдары</a:t>
          </a:r>
          <a:endParaRPr kumimoji="0" lang="ru-RU" b="1" i="0" u="none" strike="noStrike" cap="none" normalizeH="0" baseline="0" dirty="0">
            <a:ln>
              <a:noFill/>
            </a:ln>
            <a:solidFill>
              <a:srgbClr val="000000"/>
            </a:solidFill>
            <a:effectLst/>
            <a:latin typeface="Tahoma" pitchFamily="34" charset="0"/>
          </a:endParaRPr>
        </a:p>
      </dgm:t>
    </dgm:pt>
    <dgm:pt modelId="{5F75D792-1D98-4F5F-892D-0144818012A5}" type="parTrans" cxnId="{5553FCC1-545D-4457-8853-70B370F619BA}">
      <dgm:prSet/>
      <dgm:spPr/>
      <dgm:t>
        <a:bodyPr/>
        <a:lstStyle/>
        <a:p>
          <a:endParaRPr lang="ru-RU"/>
        </a:p>
      </dgm:t>
    </dgm:pt>
    <dgm:pt modelId="{849774F9-4DCE-4D1C-BE10-F1E8D4FFCB9E}" type="sibTrans" cxnId="{5553FCC1-545D-4457-8853-70B370F619BA}">
      <dgm:prSet/>
      <dgm:spPr/>
      <dgm:t>
        <a:bodyPr/>
        <a:lstStyle/>
        <a:p>
          <a:endParaRPr lang="ru-RU"/>
        </a:p>
      </dgm:t>
    </dgm:pt>
    <dgm:pt modelId="{17519A96-E8D5-4403-B400-A9521DAB066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Полигондарды</a:t>
          </a: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 </a:t>
          </a:r>
          <a:r>
            <a:rPr kumimoji="0" lang="ru-RU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ұйымдастыру</a:t>
          </a:r>
          <a:endParaRPr kumimoji="0" lang="ru-RU" b="1" i="0" u="none" strike="noStrike" cap="none" normalizeH="0" baseline="0" dirty="0">
            <a:ln>
              <a:noFill/>
            </a:ln>
            <a:solidFill>
              <a:srgbClr val="000000"/>
            </a:solidFill>
            <a:effectLst/>
            <a:latin typeface="Tahoma" pitchFamily="34" charset="0"/>
          </a:endParaRPr>
        </a:p>
      </dgm:t>
    </dgm:pt>
    <dgm:pt modelId="{19C37ED6-DA21-4063-9420-1FE2C728B31B}" type="parTrans" cxnId="{8D812674-2DFE-4FB7-B388-F88D3F123F64}">
      <dgm:prSet/>
      <dgm:spPr/>
      <dgm:t>
        <a:bodyPr/>
        <a:lstStyle/>
        <a:p>
          <a:endParaRPr lang="ru-RU" b="1"/>
        </a:p>
      </dgm:t>
    </dgm:pt>
    <dgm:pt modelId="{8F8D606B-BA2D-42EC-BBD0-4E3729ABD2AC}" type="sibTrans" cxnId="{8D812674-2DFE-4FB7-B388-F88D3F123F64}">
      <dgm:prSet/>
      <dgm:spPr/>
      <dgm:t>
        <a:bodyPr/>
        <a:lstStyle/>
        <a:p>
          <a:endParaRPr lang="ru-RU"/>
        </a:p>
      </dgm:t>
    </dgm:pt>
    <dgm:pt modelId="{43160707-3205-44EB-B983-08273A2410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Tahoma" pitchFamily="34" charset="0"/>
            </a:rPr>
            <a:t>Қайта өңдеу</a:t>
          </a:r>
          <a:endParaRPr kumimoji="0" lang="ru-RU" b="1" i="0" u="none" strike="noStrike" cap="none" normalizeH="0" baseline="0" dirty="0">
            <a:ln>
              <a:noFill/>
            </a:ln>
            <a:solidFill>
              <a:srgbClr val="FF0000"/>
            </a:solidFill>
            <a:effectLst/>
            <a:latin typeface="Tahoma" pitchFamily="34" charset="0"/>
          </a:endParaRPr>
        </a:p>
      </dgm:t>
    </dgm:pt>
    <dgm:pt modelId="{0403344E-D273-405C-8C23-522AEAC45F74}" type="parTrans" cxnId="{80490488-22B7-4093-913E-4A5753380E58}">
      <dgm:prSet/>
      <dgm:spPr/>
      <dgm:t>
        <a:bodyPr/>
        <a:lstStyle/>
        <a:p>
          <a:endParaRPr lang="ru-RU" b="1"/>
        </a:p>
      </dgm:t>
    </dgm:pt>
    <dgm:pt modelId="{2AF620DD-96DF-4D30-B1DE-0B0F17A5122A}" type="sibTrans" cxnId="{80490488-22B7-4093-913E-4A5753380E58}">
      <dgm:prSet/>
      <dgm:spPr/>
      <dgm:t>
        <a:bodyPr/>
        <a:lstStyle/>
        <a:p>
          <a:endParaRPr lang="ru-RU"/>
        </a:p>
      </dgm:t>
    </dgm:pt>
    <dgm:pt modelId="{6351CFC2-D647-4E82-A4B6-BB5EEC37343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kk-KZ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Өртеу</a:t>
          </a:r>
          <a:endParaRPr kumimoji="0" lang="ru-RU" b="1" i="0" u="none" strike="noStrike" cap="none" normalizeH="0" baseline="0" dirty="0">
            <a:ln>
              <a:noFill/>
            </a:ln>
            <a:solidFill>
              <a:srgbClr val="000000"/>
            </a:solidFill>
            <a:effectLst/>
            <a:latin typeface="Tahoma" pitchFamily="34" charset="0"/>
          </a:endParaRPr>
        </a:p>
      </dgm:t>
    </dgm:pt>
    <dgm:pt modelId="{4E90AA0A-FA61-47DE-99C1-29E0B6ADF5FA}" type="parTrans" cxnId="{98EC5C87-3DAD-4C02-9C9F-F145177C25AC}">
      <dgm:prSet/>
      <dgm:spPr/>
      <dgm:t>
        <a:bodyPr/>
        <a:lstStyle/>
        <a:p>
          <a:endParaRPr lang="ru-RU" b="1"/>
        </a:p>
      </dgm:t>
    </dgm:pt>
    <dgm:pt modelId="{E52B007F-D33B-4CFD-9014-77E334C2D6AE}" type="sibTrans" cxnId="{98EC5C87-3DAD-4C02-9C9F-F145177C25AC}">
      <dgm:prSet/>
      <dgm:spPr/>
      <dgm:t>
        <a:bodyPr/>
        <a:lstStyle/>
        <a:p>
          <a:endParaRPr lang="ru-RU"/>
        </a:p>
      </dgm:t>
    </dgm:pt>
    <dgm:pt modelId="{EB9ABE2A-BD10-4171-BDCA-54B981E8F8C8}" type="pres">
      <dgm:prSet presAssocID="{647FC8F6-7274-423D-BDCE-7850CE9DB82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B2D32A3-97D3-482E-8813-FA7B7FDBE955}" type="pres">
      <dgm:prSet presAssocID="{FD0175EB-0D85-491E-BA44-93B626E80963}" presName="hierRoot1" presStyleCnt="0">
        <dgm:presLayoutVars>
          <dgm:hierBranch/>
        </dgm:presLayoutVars>
      </dgm:prSet>
      <dgm:spPr/>
    </dgm:pt>
    <dgm:pt modelId="{BBA05B86-7438-43D7-ADC3-31046DEE8D28}" type="pres">
      <dgm:prSet presAssocID="{FD0175EB-0D85-491E-BA44-93B626E80963}" presName="rootComposite1" presStyleCnt="0"/>
      <dgm:spPr/>
    </dgm:pt>
    <dgm:pt modelId="{80E74ADD-C8E0-45B8-97FC-37BDFA7D8433}" type="pres">
      <dgm:prSet presAssocID="{FD0175EB-0D85-491E-BA44-93B626E8096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26FD55-A7C1-4F64-BC35-851ECD3155C3}" type="pres">
      <dgm:prSet presAssocID="{FD0175EB-0D85-491E-BA44-93B626E8096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27E2C9E-D921-4269-ABD3-DFF1F57DD9F3}" type="pres">
      <dgm:prSet presAssocID="{FD0175EB-0D85-491E-BA44-93B626E80963}" presName="hierChild2" presStyleCnt="0"/>
      <dgm:spPr/>
    </dgm:pt>
    <dgm:pt modelId="{02710465-1606-48C4-ADB2-6BB1BD6E6B04}" type="pres">
      <dgm:prSet presAssocID="{19C37ED6-DA21-4063-9420-1FE2C728B31B}" presName="Name35" presStyleLbl="parChTrans1D2" presStyleIdx="0" presStyleCnt="3"/>
      <dgm:spPr/>
      <dgm:t>
        <a:bodyPr/>
        <a:lstStyle/>
        <a:p>
          <a:endParaRPr lang="ru-RU"/>
        </a:p>
      </dgm:t>
    </dgm:pt>
    <dgm:pt modelId="{D2A86E6B-FC34-4887-99AA-78AECAC9EBC2}" type="pres">
      <dgm:prSet presAssocID="{17519A96-E8D5-4403-B400-A9521DAB0660}" presName="hierRoot2" presStyleCnt="0">
        <dgm:presLayoutVars>
          <dgm:hierBranch/>
        </dgm:presLayoutVars>
      </dgm:prSet>
      <dgm:spPr/>
    </dgm:pt>
    <dgm:pt modelId="{DA6B6E4B-6863-41A2-ACE8-0FEA65048E84}" type="pres">
      <dgm:prSet presAssocID="{17519A96-E8D5-4403-B400-A9521DAB0660}" presName="rootComposite" presStyleCnt="0"/>
      <dgm:spPr/>
    </dgm:pt>
    <dgm:pt modelId="{7FDA8116-6EC3-4C3A-AE27-35FF21DC64A8}" type="pres">
      <dgm:prSet presAssocID="{17519A96-E8D5-4403-B400-A9521DAB066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F78810-125A-4EA6-A5BC-3C1D13B72ECE}" type="pres">
      <dgm:prSet presAssocID="{17519A96-E8D5-4403-B400-A9521DAB0660}" presName="rootConnector" presStyleLbl="node2" presStyleIdx="0" presStyleCnt="3"/>
      <dgm:spPr/>
      <dgm:t>
        <a:bodyPr/>
        <a:lstStyle/>
        <a:p>
          <a:endParaRPr lang="ru-RU"/>
        </a:p>
      </dgm:t>
    </dgm:pt>
    <dgm:pt modelId="{DFA428D6-E734-4CC6-817A-72E3E991C589}" type="pres">
      <dgm:prSet presAssocID="{17519A96-E8D5-4403-B400-A9521DAB0660}" presName="hierChild4" presStyleCnt="0"/>
      <dgm:spPr/>
    </dgm:pt>
    <dgm:pt modelId="{A4111886-BB7E-427C-A65A-DF2E33F54B86}" type="pres">
      <dgm:prSet presAssocID="{17519A96-E8D5-4403-B400-A9521DAB0660}" presName="hierChild5" presStyleCnt="0"/>
      <dgm:spPr/>
    </dgm:pt>
    <dgm:pt modelId="{3C2F6CB6-E5CE-4A73-8584-F33D3193C286}" type="pres">
      <dgm:prSet presAssocID="{0403344E-D273-405C-8C23-522AEAC45F74}" presName="Name35" presStyleLbl="parChTrans1D2" presStyleIdx="1" presStyleCnt="3"/>
      <dgm:spPr/>
      <dgm:t>
        <a:bodyPr/>
        <a:lstStyle/>
        <a:p>
          <a:endParaRPr lang="ru-RU"/>
        </a:p>
      </dgm:t>
    </dgm:pt>
    <dgm:pt modelId="{FE7A5840-F707-4116-8A27-5164EE5B2487}" type="pres">
      <dgm:prSet presAssocID="{43160707-3205-44EB-B983-08273A24102C}" presName="hierRoot2" presStyleCnt="0">
        <dgm:presLayoutVars>
          <dgm:hierBranch/>
        </dgm:presLayoutVars>
      </dgm:prSet>
      <dgm:spPr/>
    </dgm:pt>
    <dgm:pt modelId="{B8D5E1F1-6ECB-40F8-A1E3-4A97AC172E11}" type="pres">
      <dgm:prSet presAssocID="{43160707-3205-44EB-B983-08273A24102C}" presName="rootComposite" presStyleCnt="0"/>
      <dgm:spPr/>
    </dgm:pt>
    <dgm:pt modelId="{A18AF207-8ADA-4F0C-BAC2-AAA350609B06}" type="pres">
      <dgm:prSet presAssocID="{43160707-3205-44EB-B983-08273A24102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58B495-0847-4E73-A957-2677D5C86BDA}" type="pres">
      <dgm:prSet presAssocID="{43160707-3205-44EB-B983-08273A24102C}" presName="rootConnector" presStyleLbl="node2" presStyleIdx="1" presStyleCnt="3"/>
      <dgm:spPr/>
      <dgm:t>
        <a:bodyPr/>
        <a:lstStyle/>
        <a:p>
          <a:endParaRPr lang="ru-RU"/>
        </a:p>
      </dgm:t>
    </dgm:pt>
    <dgm:pt modelId="{7C3B916F-DE02-4140-90C6-F46699CD93FB}" type="pres">
      <dgm:prSet presAssocID="{43160707-3205-44EB-B983-08273A24102C}" presName="hierChild4" presStyleCnt="0"/>
      <dgm:spPr/>
    </dgm:pt>
    <dgm:pt modelId="{795FA234-7259-4470-9979-43C6ACE27448}" type="pres">
      <dgm:prSet presAssocID="{43160707-3205-44EB-B983-08273A24102C}" presName="hierChild5" presStyleCnt="0"/>
      <dgm:spPr/>
    </dgm:pt>
    <dgm:pt modelId="{23B003F8-660D-4F7C-A103-5A3BEC7039BC}" type="pres">
      <dgm:prSet presAssocID="{4E90AA0A-FA61-47DE-99C1-29E0B6ADF5FA}" presName="Name35" presStyleLbl="parChTrans1D2" presStyleIdx="2" presStyleCnt="3"/>
      <dgm:spPr/>
      <dgm:t>
        <a:bodyPr/>
        <a:lstStyle/>
        <a:p>
          <a:endParaRPr lang="ru-RU"/>
        </a:p>
      </dgm:t>
    </dgm:pt>
    <dgm:pt modelId="{6532D0EE-5D09-4898-A247-969E71A8940E}" type="pres">
      <dgm:prSet presAssocID="{6351CFC2-D647-4E82-A4B6-BB5EEC373431}" presName="hierRoot2" presStyleCnt="0">
        <dgm:presLayoutVars>
          <dgm:hierBranch/>
        </dgm:presLayoutVars>
      </dgm:prSet>
      <dgm:spPr/>
    </dgm:pt>
    <dgm:pt modelId="{5281F043-5F79-4398-92B8-76F8D7A4B876}" type="pres">
      <dgm:prSet presAssocID="{6351CFC2-D647-4E82-A4B6-BB5EEC373431}" presName="rootComposite" presStyleCnt="0"/>
      <dgm:spPr/>
    </dgm:pt>
    <dgm:pt modelId="{85FD316C-12CE-4495-A992-5946BE385CC0}" type="pres">
      <dgm:prSet presAssocID="{6351CFC2-D647-4E82-A4B6-BB5EEC37343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146435-EA1E-4F80-82CA-C28970674D08}" type="pres">
      <dgm:prSet presAssocID="{6351CFC2-D647-4E82-A4B6-BB5EEC373431}" presName="rootConnector" presStyleLbl="node2" presStyleIdx="2" presStyleCnt="3"/>
      <dgm:spPr/>
      <dgm:t>
        <a:bodyPr/>
        <a:lstStyle/>
        <a:p>
          <a:endParaRPr lang="ru-RU"/>
        </a:p>
      </dgm:t>
    </dgm:pt>
    <dgm:pt modelId="{C33CA1EE-204A-4173-894A-1B1E6612426F}" type="pres">
      <dgm:prSet presAssocID="{6351CFC2-D647-4E82-A4B6-BB5EEC373431}" presName="hierChild4" presStyleCnt="0"/>
      <dgm:spPr/>
    </dgm:pt>
    <dgm:pt modelId="{DD62B688-BFC2-4044-B2DD-0229072F07B0}" type="pres">
      <dgm:prSet presAssocID="{6351CFC2-D647-4E82-A4B6-BB5EEC373431}" presName="hierChild5" presStyleCnt="0"/>
      <dgm:spPr/>
    </dgm:pt>
    <dgm:pt modelId="{EF94A560-5939-4871-A4A1-DACEB1604BC7}" type="pres">
      <dgm:prSet presAssocID="{FD0175EB-0D85-491E-BA44-93B626E80963}" presName="hierChild3" presStyleCnt="0"/>
      <dgm:spPr/>
    </dgm:pt>
  </dgm:ptLst>
  <dgm:cxnLst>
    <dgm:cxn modelId="{94F2AD96-4A9A-49B6-A4A7-CF352902BC02}" type="presOf" srcId="{FD0175EB-0D85-491E-BA44-93B626E80963}" destId="{2926FD55-A7C1-4F64-BC35-851ECD3155C3}" srcOrd="1" destOrd="0" presId="urn:microsoft.com/office/officeart/2005/8/layout/orgChart1"/>
    <dgm:cxn modelId="{C54BFB0A-D512-482C-A9DE-793D6AA02B2D}" type="presOf" srcId="{6351CFC2-D647-4E82-A4B6-BB5EEC373431}" destId="{85FD316C-12CE-4495-A992-5946BE385CC0}" srcOrd="0" destOrd="0" presId="urn:microsoft.com/office/officeart/2005/8/layout/orgChart1"/>
    <dgm:cxn modelId="{5553FCC1-545D-4457-8853-70B370F619BA}" srcId="{647FC8F6-7274-423D-BDCE-7850CE9DB823}" destId="{FD0175EB-0D85-491E-BA44-93B626E80963}" srcOrd="0" destOrd="0" parTransId="{5F75D792-1D98-4F5F-892D-0144818012A5}" sibTransId="{849774F9-4DCE-4D1C-BE10-F1E8D4FFCB9E}"/>
    <dgm:cxn modelId="{8D812674-2DFE-4FB7-B388-F88D3F123F64}" srcId="{FD0175EB-0D85-491E-BA44-93B626E80963}" destId="{17519A96-E8D5-4403-B400-A9521DAB0660}" srcOrd="0" destOrd="0" parTransId="{19C37ED6-DA21-4063-9420-1FE2C728B31B}" sibTransId="{8F8D606B-BA2D-42EC-BBD0-4E3729ABD2AC}"/>
    <dgm:cxn modelId="{745985A8-28A0-4641-893C-F3DCB81FB135}" type="presOf" srcId="{43160707-3205-44EB-B983-08273A24102C}" destId="{7458B495-0847-4E73-A957-2677D5C86BDA}" srcOrd="1" destOrd="0" presId="urn:microsoft.com/office/officeart/2005/8/layout/orgChart1"/>
    <dgm:cxn modelId="{1AA26F9C-23ED-4E1F-AC0D-5DB08C34CC52}" type="presOf" srcId="{0403344E-D273-405C-8C23-522AEAC45F74}" destId="{3C2F6CB6-E5CE-4A73-8584-F33D3193C286}" srcOrd="0" destOrd="0" presId="urn:microsoft.com/office/officeart/2005/8/layout/orgChart1"/>
    <dgm:cxn modelId="{15CFBDE5-C508-4E66-B3DC-21DC0A35B4C1}" type="presOf" srcId="{17519A96-E8D5-4403-B400-A9521DAB0660}" destId="{05F78810-125A-4EA6-A5BC-3C1D13B72ECE}" srcOrd="1" destOrd="0" presId="urn:microsoft.com/office/officeart/2005/8/layout/orgChart1"/>
    <dgm:cxn modelId="{8F87821B-94EE-4E42-B16C-FDF4E759E2E9}" type="presOf" srcId="{19C37ED6-DA21-4063-9420-1FE2C728B31B}" destId="{02710465-1606-48C4-ADB2-6BB1BD6E6B04}" srcOrd="0" destOrd="0" presId="urn:microsoft.com/office/officeart/2005/8/layout/orgChart1"/>
    <dgm:cxn modelId="{31855FF6-513C-485D-8FBA-C82B4C02CD2E}" type="presOf" srcId="{43160707-3205-44EB-B983-08273A24102C}" destId="{A18AF207-8ADA-4F0C-BAC2-AAA350609B06}" srcOrd="0" destOrd="0" presId="urn:microsoft.com/office/officeart/2005/8/layout/orgChart1"/>
    <dgm:cxn modelId="{230157ED-DCC7-464F-A79A-6A3336EE1CE0}" type="presOf" srcId="{647FC8F6-7274-423D-BDCE-7850CE9DB823}" destId="{EB9ABE2A-BD10-4171-BDCA-54B981E8F8C8}" srcOrd="0" destOrd="0" presId="urn:microsoft.com/office/officeart/2005/8/layout/orgChart1"/>
    <dgm:cxn modelId="{8A76EB76-A8F5-4CC1-B46A-F7BEE4704447}" type="presOf" srcId="{17519A96-E8D5-4403-B400-A9521DAB0660}" destId="{7FDA8116-6EC3-4C3A-AE27-35FF21DC64A8}" srcOrd="0" destOrd="0" presId="urn:microsoft.com/office/officeart/2005/8/layout/orgChart1"/>
    <dgm:cxn modelId="{98EC5C87-3DAD-4C02-9C9F-F145177C25AC}" srcId="{FD0175EB-0D85-491E-BA44-93B626E80963}" destId="{6351CFC2-D647-4E82-A4B6-BB5EEC373431}" srcOrd="2" destOrd="0" parTransId="{4E90AA0A-FA61-47DE-99C1-29E0B6ADF5FA}" sibTransId="{E52B007F-D33B-4CFD-9014-77E334C2D6AE}"/>
    <dgm:cxn modelId="{2AAAF58B-57EE-433A-9911-AB289F5C4360}" type="presOf" srcId="{6351CFC2-D647-4E82-A4B6-BB5EEC373431}" destId="{1F146435-EA1E-4F80-82CA-C28970674D08}" srcOrd="1" destOrd="0" presId="urn:microsoft.com/office/officeart/2005/8/layout/orgChart1"/>
    <dgm:cxn modelId="{029C4B9D-C82B-45D0-AA34-6059C010DDDF}" type="presOf" srcId="{FD0175EB-0D85-491E-BA44-93B626E80963}" destId="{80E74ADD-C8E0-45B8-97FC-37BDFA7D8433}" srcOrd="0" destOrd="0" presId="urn:microsoft.com/office/officeart/2005/8/layout/orgChart1"/>
    <dgm:cxn modelId="{742C2118-805C-4FB7-967C-26509461A30D}" type="presOf" srcId="{4E90AA0A-FA61-47DE-99C1-29E0B6ADF5FA}" destId="{23B003F8-660D-4F7C-A103-5A3BEC7039BC}" srcOrd="0" destOrd="0" presId="urn:microsoft.com/office/officeart/2005/8/layout/orgChart1"/>
    <dgm:cxn modelId="{80490488-22B7-4093-913E-4A5753380E58}" srcId="{FD0175EB-0D85-491E-BA44-93B626E80963}" destId="{43160707-3205-44EB-B983-08273A24102C}" srcOrd="1" destOrd="0" parTransId="{0403344E-D273-405C-8C23-522AEAC45F74}" sibTransId="{2AF620DD-96DF-4D30-B1DE-0B0F17A5122A}"/>
    <dgm:cxn modelId="{73896E2E-243F-4FB5-B003-BAD4E6E5890F}" type="presParOf" srcId="{EB9ABE2A-BD10-4171-BDCA-54B981E8F8C8}" destId="{AB2D32A3-97D3-482E-8813-FA7B7FDBE955}" srcOrd="0" destOrd="0" presId="urn:microsoft.com/office/officeart/2005/8/layout/orgChart1"/>
    <dgm:cxn modelId="{CC99A317-44CC-41BE-BAED-3B924F0B1C05}" type="presParOf" srcId="{AB2D32A3-97D3-482E-8813-FA7B7FDBE955}" destId="{BBA05B86-7438-43D7-ADC3-31046DEE8D28}" srcOrd="0" destOrd="0" presId="urn:microsoft.com/office/officeart/2005/8/layout/orgChart1"/>
    <dgm:cxn modelId="{680B1DFC-FACB-4261-820F-F794A820D710}" type="presParOf" srcId="{BBA05B86-7438-43D7-ADC3-31046DEE8D28}" destId="{80E74ADD-C8E0-45B8-97FC-37BDFA7D8433}" srcOrd="0" destOrd="0" presId="urn:microsoft.com/office/officeart/2005/8/layout/orgChart1"/>
    <dgm:cxn modelId="{523CAC85-14C0-41B3-BD3E-74AD6DBFF841}" type="presParOf" srcId="{BBA05B86-7438-43D7-ADC3-31046DEE8D28}" destId="{2926FD55-A7C1-4F64-BC35-851ECD3155C3}" srcOrd="1" destOrd="0" presId="urn:microsoft.com/office/officeart/2005/8/layout/orgChart1"/>
    <dgm:cxn modelId="{6FCC6B31-64AD-4A09-BDB4-A4B1D6788FD8}" type="presParOf" srcId="{AB2D32A3-97D3-482E-8813-FA7B7FDBE955}" destId="{927E2C9E-D921-4269-ABD3-DFF1F57DD9F3}" srcOrd="1" destOrd="0" presId="urn:microsoft.com/office/officeart/2005/8/layout/orgChart1"/>
    <dgm:cxn modelId="{B2FE7239-95FC-4917-960B-C982B9DE15BC}" type="presParOf" srcId="{927E2C9E-D921-4269-ABD3-DFF1F57DD9F3}" destId="{02710465-1606-48C4-ADB2-6BB1BD6E6B04}" srcOrd="0" destOrd="0" presId="urn:microsoft.com/office/officeart/2005/8/layout/orgChart1"/>
    <dgm:cxn modelId="{ED8E3E2B-B432-4AA1-B759-86A119F86405}" type="presParOf" srcId="{927E2C9E-D921-4269-ABD3-DFF1F57DD9F3}" destId="{D2A86E6B-FC34-4887-99AA-78AECAC9EBC2}" srcOrd="1" destOrd="0" presId="urn:microsoft.com/office/officeart/2005/8/layout/orgChart1"/>
    <dgm:cxn modelId="{04E98ECD-68EF-4013-A65B-CFCBD556673A}" type="presParOf" srcId="{D2A86E6B-FC34-4887-99AA-78AECAC9EBC2}" destId="{DA6B6E4B-6863-41A2-ACE8-0FEA65048E84}" srcOrd="0" destOrd="0" presId="urn:microsoft.com/office/officeart/2005/8/layout/orgChart1"/>
    <dgm:cxn modelId="{71BD4B6B-759B-4A4E-8A5E-FB8D27881DC1}" type="presParOf" srcId="{DA6B6E4B-6863-41A2-ACE8-0FEA65048E84}" destId="{7FDA8116-6EC3-4C3A-AE27-35FF21DC64A8}" srcOrd="0" destOrd="0" presId="urn:microsoft.com/office/officeart/2005/8/layout/orgChart1"/>
    <dgm:cxn modelId="{0BB3CACE-89DA-4999-9669-F71480005FDC}" type="presParOf" srcId="{DA6B6E4B-6863-41A2-ACE8-0FEA65048E84}" destId="{05F78810-125A-4EA6-A5BC-3C1D13B72ECE}" srcOrd="1" destOrd="0" presId="urn:microsoft.com/office/officeart/2005/8/layout/orgChart1"/>
    <dgm:cxn modelId="{D2108C48-C923-4539-ADD9-76D2A3003FB6}" type="presParOf" srcId="{D2A86E6B-FC34-4887-99AA-78AECAC9EBC2}" destId="{DFA428D6-E734-4CC6-817A-72E3E991C589}" srcOrd="1" destOrd="0" presId="urn:microsoft.com/office/officeart/2005/8/layout/orgChart1"/>
    <dgm:cxn modelId="{47F5CFDC-8BC5-4EED-879A-CAA414687257}" type="presParOf" srcId="{D2A86E6B-FC34-4887-99AA-78AECAC9EBC2}" destId="{A4111886-BB7E-427C-A65A-DF2E33F54B86}" srcOrd="2" destOrd="0" presId="urn:microsoft.com/office/officeart/2005/8/layout/orgChart1"/>
    <dgm:cxn modelId="{3F58A0B1-F4C4-4F95-A8A5-6755B786B445}" type="presParOf" srcId="{927E2C9E-D921-4269-ABD3-DFF1F57DD9F3}" destId="{3C2F6CB6-E5CE-4A73-8584-F33D3193C286}" srcOrd="2" destOrd="0" presId="urn:microsoft.com/office/officeart/2005/8/layout/orgChart1"/>
    <dgm:cxn modelId="{6D9B5046-3C94-452D-8A31-D7CD1DF67E1D}" type="presParOf" srcId="{927E2C9E-D921-4269-ABD3-DFF1F57DD9F3}" destId="{FE7A5840-F707-4116-8A27-5164EE5B2487}" srcOrd="3" destOrd="0" presId="urn:microsoft.com/office/officeart/2005/8/layout/orgChart1"/>
    <dgm:cxn modelId="{9A492485-7255-416E-AD12-BED153D581C7}" type="presParOf" srcId="{FE7A5840-F707-4116-8A27-5164EE5B2487}" destId="{B8D5E1F1-6ECB-40F8-A1E3-4A97AC172E11}" srcOrd="0" destOrd="0" presId="urn:microsoft.com/office/officeart/2005/8/layout/orgChart1"/>
    <dgm:cxn modelId="{6EDCEB5F-063D-4335-B992-30C1B81B80FF}" type="presParOf" srcId="{B8D5E1F1-6ECB-40F8-A1E3-4A97AC172E11}" destId="{A18AF207-8ADA-4F0C-BAC2-AAA350609B06}" srcOrd="0" destOrd="0" presId="urn:microsoft.com/office/officeart/2005/8/layout/orgChart1"/>
    <dgm:cxn modelId="{C78E3EA4-7C9F-4979-9008-9123FE2A127A}" type="presParOf" srcId="{B8D5E1F1-6ECB-40F8-A1E3-4A97AC172E11}" destId="{7458B495-0847-4E73-A957-2677D5C86BDA}" srcOrd="1" destOrd="0" presId="urn:microsoft.com/office/officeart/2005/8/layout/orgChart1"/>
    <dgm:cxn modelId="{0E164C4E-489C-47BC-BE28-D73FD758927D}" type="presParOf" srcId="{FE7A5840-F707-4116-8A27-5164EE5B2487}" destId="{7C3B916F-DE02-4140-90C6-F46699CD93FB}" srcOrd="1" destOrd="0" presId="urn:microsoft.com/office/officeart/2005/8/layout/orgChart1"/>
    <dgm:cxn modelId="{82E99F1C-6941-4127-8201-A7D9DE8F51EA}" type="presParOf" srcId="{FE7A5840-F707-4116-8A27-5164EE5B2487}" destId="{795FA234-7259-4470-9979-43C6ACE27448}" srcOrd="2" destOrd="0" presId="urn:microsoft.com/office/officeart/2005/8/layout/orgChart1"/>
    <dgm:cxn modelId="{A1774F50-848F-4745-BB71-DC0DCAF87089}" type="presParOf" srcId="{927E2C9E-D921-4269-ABD3-DFF1F57DD9F3}" destId="{23B003F8-660D-4F7C-A103-5A3BEC7039BC}" srcOrd="4" destOrd="0" presId="urn:microsoft.com/office/officeart/2005/8/layout/orgChart1"/>
    <dgm:cxn modelId="{E103535B-57B2-436F-AC7A-3B0A7BEDAA66}" type="presParOf" srcId="{927E2C9E-D921-4269-ABD3-DFF1F57DD9F3}" destId="{6532D0EE-5D09-4898-A247-969E71A8940E}" srcOrd="5" destOrd="0" presId="urn:microsoft.com/office/officeart/2005/8/layout/orgChart1"/>
    <dgm:cxn modelId="{7A2EF70F-4922-4C4F-ACF3-354A4FA25234}" type="presParOf" srcId="{6532D0EE-5D09-4898-A247-969E71A8940E}" destId="{5281F043-5F79-4398-92B8-76F8D7A4B876}" srcOrd="0" destOrd="0" presId="urn:microsoft.com/office/officeart/2005/8/layout/orgChart1"/>
    <dgm:cxn modelId="{89A67623-194F-450E-B101-C4E49D09C0A9}" type="presParOf" srcId="{5281F043-5F79-4398-92B8-76F8D7A4B876}" destId="{85FD316C-12CE-4495-A992-5946BE385CC0}" srcOrd="0" destOrd="0" presId="urn:microsoft.com/office/officeart/2005/8/layout/orgChart1"/>
    <dgm:cxn modelId="{D46DC5D0-1102-407A-BCE0-5929E68CC329}" type="presParOf" srcId="{5281F043-5F79-4398-92B8-76F8D7A4B876}" destId="{1F146435-EA1E-4F80-82CA-C28970674D08}" srcOrd="1" destOrd="0" presId="urn:microsoft.com/office/officeart/2005/8/layout/orgChart1"/>
    <dgm:cxn modelId="{2676620F-59E0-4A19-936A-555F6FFD7C6B}" type="presParOf" srcId="{6532D0EE-5D09-4898-A247-969E71A8940E}" destId="{C33CA1EE-204A-4173-894A-1B1E6612426F}" srcOrd="1" destOrd="0" presId="urn:microsoft.com/office/officeart/2005/8/layout/orgChart1"/>
    <dgm:cxn modelId="{47F89B86-4A43-420F-91EF-D01AEA36849C}" type="presParOf" srcId="{6532D0EE-5D09-4898-A247-969E71A8940E}" destId="{DD62B688-BFC2-4044-B2DD-0229072F07B0}" srcOrd="2" destOrd="0" presId="urn:microsoft.com/office/officeart/2005/8/layout/orgChart1"/>
    <dgm:cxn modelId="{0D639EAE-BCB1-4E6F-B95B-88F8FC516215}" type="presParOf" srcId="{AB2D32A3-97D3-482E-8813-FA7B7FDBE955}" destId="{EF94A560-5939-4871-A4A1-DACEB1604BC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B003F8-660D-4F7C-A103-5A3BEC7039BC}">
      <dsp:nvSpPr>
        <dsp:cNvPr id="0" name=""/>
        <dsp:cNvSpPr/>
      </dsp:nvSpPr>
      <dsp:spPr>
        <a:xfrm>
          <a:off x="3355975" y="1891840"/>
          <a:ext cx="2374376" cy="412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040"/>
              </a:lnTo>
              <a:lnTo>
                <a:pt x="2374376" y="206040"/>
              </a:lnTo>
              <a:lnTo>
                <a:pt x="2374376" y="41208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2F6CB6-E5CE-4A73-8584-F33D3193C286}">
      <dsp:nvSpPr>
        <dsp:cNvPr id="0" name=""/>
        <dsp:cNvSpPr/>
      </dsp:nvSpPr>
      <dsp:spPr>
        <a:xfrm>
          <a:off x="3310255" y="1891840"/>
          <a:ext cx="91440" cy="4120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208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710465-1606-48C4-ADB2-6BB1BD6E6B04}">
      <dsp:nvSpPr>
        <dsp:cNvPr id="0" name=""/>
        <dsp:cNvSpPr/>
      </dsp:nvSpPr>
      <dsp:spPr>
        <a:xfrm>
          <a:off x="981598" y="1891840"/>
          <a:ext cx="2374376" cy="412081"/>
        </a:xfrm>
        <a:custGeom>
          <a:avLst/>
          <a:gdLst/>
          <a:ahLst/>
          <a:cxnLst/>
          <a:rect l="0" t="0" r="0" b="0"/>
          <a:pathLst>
            <a:path>
              <a:moveTo>
                <a:pt x="2374376" y="0"/>
              </a:moveTo>
              <a:lnTo>
                <a:pt x="2374376" y="206040"/>
              </a:lnTo>
              <a:lnTo>
                <a:pt x="0" y="206040"/>
              </a:lnTo>
              <a:lnTo>
                <a:pt x="0" y="41208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E74ADD-C8E0-45B8-97FC-37BDFA7D8433}">
      <dsp:nvSpPr>
        <dsp:cNvPr id="0" name=""/>
        <dsp:cNvSpPr/>
      </dsp:nvSpPr>
      <dsp:spPr>
        <a:xfrm>
          <a:off x="2374827" y="910692"/>
          <a:ext cx="1962294" cy="981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7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қалдықтарды</a:t>
          </a: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 </a:t>
          </a:r>
          <a:r>
            <a:rPr kumimoji="0" lang="ru-RU" sz="17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жоюдың</a:t>
          </a: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 3 </a:t>
          </a:r>
          <a:r>
            <a:rPr kumimoji="0" lang="ru-RU" sz="17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белгілі</a:t>
          </a: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 </a:t>
          </a:r>
          <a:r>
            <a:rPr kumimoji="0" lang="ru-RU" sz="17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жолдары</a:t>
          </a:r>
          <a:endParaRPr kumimoji="0" lang="ru-RU" sz="1700" b="1" i="0" u="none" strike="noStrike" kern="1200" cap="none" normalizeH="0" baseline="0" dirty="0">
            <a:ln>
              <a:noFill/>
            </a:ln>
            <a:solidFill>
              <a:srgbClr val="000000"/>
            </a:solidFill>
            <a:effectLst/>
            <a:latin typeface="Tahoma" pitchFamily="34" charset="0"/>
          </a:endParaRPr>
        </a:p>
      </dsp:txBody>
      <dsp:txXfrm>
        <a:off x="2374827" y="910692"/>
        <a:ext cx="1962294" cy="981147"/>
      </dsp:txXfrm>
    </dsp:sp>
    <dsp:sp modelId="{7FDA8116-6EC3-4C3A-AE27-35FF21DC64A8}">
      <dsp:nvSpPr>
        <dsp:cNvPr id="0" name=""/>
        <dsp:cNvSpPr/>
      </dsp:nvSpPr>
      <dsp:spPr>
        <a:xfrm>
          <a:off x="450" y="2303921"/>
          <a:ext cx="1962294" cy="981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7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Полигондарды</a:t>
          </a: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 </a:t>
          </a:r>
          <a:r>
            <a:rPr kumimoji="0" lang="ru-RU" sz="17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ұйымдастыру</a:t>
          </a:r>
          <a:endParaRPr kumimoji="0" lang="ru-RU" sz="1700" b="1" i="0" u="none" strike="noStrike" kern="1200" cap="none" normalizeH="0" baseline="0" dirty="0">
            <a:ln>
              <a:noFill/>
            </a:ln>
            <a:solidFill>
              <a:srgbClr val="000000"/>
            </a:solidFill>
            <a:effectLst/>
            <a:latin typeface="Tahoma" pitchFamily="34" charset="0"/>
          </a:endParaRPr>
        </a:p>
      </dsp:txBody>
      <dsp:txXfrm>
        <a:off x="450" y="2303921"/>
        <a:ext cx="1962294" cy="981147"/>
      </dsp:txXfrm>
    </dsp:sp>
    <dsp:sp modelId="{A18AF207-8ADA-4F0C-BAC2-AAA350609B06}">
      <dsp:nvSpPr>
        <dsp:cNvPr id="0" name=""/>
        <dsp:cNvSpPr/>
      </dsp:nvSpPr>
      <dsp:spPr>
        <a:xfrm>
          <a:off x="2374827" y="2303921"/>
          <a:ext cx="1962294" cy="981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700" b="1" i="0" u="none" strike="noStrike" kern="1200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Tahoma" pitchFamily="34" charset="0"/>
            </a:rPr>
            <a:t>Қайта өңдеу</a:t>
          </a:r>
          <a:endParaRPr kumimoji="0" lang="ru-RU" sz="1700" b="1" i="0" u="none" strike="noStrike" kern="1200" cap="none" normalizeH="0" baseline="0" dirty="0">
            <a:ln>
              <a:noFill/>
            </a:ln>
            <a:solidFill>
              <a:srgbClr val="FF0000"/>
            </a:solidFill>
            <a:effectLst/>
            <a:latin typeface="Tahoma" pitchFamily="34" charset="0"/>
          </a:endParaRPr>
        </a:p>
      </dsp:txBody>
      <dsp:txXfrm>
        <a:off x="2374827" y="2303921"/>
        <a:ext cx="1962294" cy="981147"/>
      </dsp:txXfrm>
    </dsp:sp>
    <dsp:sp modelId="{85FD316C-12CE-4495-A992-5946BE385CC0}">
      <dsp:nvSpPr>
        <dsp:cNvPr id="0" name=""/>
        <dsp:cNvSpPr/>
      </dsp:nvSpPr>
      <dsp:spPr>
        <a:xfrm>
          <a:off x="4749204" y="2303921"/>
          <a:ext cx="1962294" cy="981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kk-KZ" sz="17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Өртеу</a:t>
          </a:r>
          <a:endParaRPr kumimoji="0" lang="ru-RU" sz="1700" b="1" i="0" u="none" strike="noStrike" kern="1200" cap="none" normalizeH="0" baseline="0" dirty="0">
            <a:ln>
              <a:noFill/>
            </a:ln>
            <a:solidFill>
              <a:srgbClr val="000000"/>
            </a:solidFill>
            <a:effectLst/>
            <a:latin typeface="Tahoma" pitchFamily="34" charset="0"/>
          </a:endParaRPr>
        </a:p>
      </dsp:txBody>
      <dsp:txXfrm>
        <a:off x="4749204" y="2303921"/>
        <a:ext cx="1962294" cy="981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BD305-DEDC-470A-A68D-93309E4EDED1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1813D-FAF5-4A8A-B50E-9A248027B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688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B9F85-D8D8-44C0-94A2-1EF7B0553A45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37DD6-BD3D-4850-8A7E-CCF482093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102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37DD6-BD3D-4850-8A7E-CCF482093D1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168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37DD6-BD3D-4850-8A7E-CCF482093D1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799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30A77D-D472-4FE1-8599-3AE4D10B86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16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164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059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7023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502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449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454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54475-83D7-4CA4-BCF1-3DEC740D59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616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E4F9B8-C2BD-4093-A973-86C89474D7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196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30A77D-D472-4FE1-8599-3AE4D10B86F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874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F96516-3865-422D-B4DA-8AF18E9F1D9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74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F96516-3865-422D-B4DA-8AF18E9F1D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3379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7AC8F-8163-429A-8815-3578BC1C5A68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13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4025E5-0E8C-42B5-9EDC-CCCB88DCD412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24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9D44DA-063D-415A-AFAD-49C9BFBEE4D6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4606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72BF64-8104-45CB-8AFC-2624F359524A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934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EF543-9380-4480-9F55-866138F19CB1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2862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527A7-4D7E-4A06-B7D3-64EB8CB94DE6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206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897EF-E658-4EB0-85D3-E0250FDA4B18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3044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8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810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5510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7AC8F-8163-429A-8815-3578BC1C5A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2908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6469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605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ACDBA-2F8A-4AA4-BE61-3637515025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8651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54475-83D7-4CA4-BCF1-3DEC740D594E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92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E4F9B8-C2BD-4093-A973-86C89474D73A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17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4025E5-0E8C-42B5-9EDC-CCCB88DCD4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80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9D44DA-063D-415A-AFAD-49C9BFBEE4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457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72BF64-8104-45CB-8AFC-2624F35952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179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EF543-9380-4480-9F55-866138F19C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60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527A7-4D7E-4A06-B7D3-64EB8CB94D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27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897EF-E658-4EB0-85D3-E0250FDA4B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24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3BACDBA-2F8A-4AA4-BE61-3637515025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3555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3BACDBA-2F8A-4AA4-BE61-3637515025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621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recyclers.ru/uploads/img4468af7a0747d.gif" TargetMode="Externa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608" y="764704"/>
            <a:ext cx="8286808" cy="1431925"/>
          </a:xfrm>
        </p:spPr>
        <p:txBody>
          <a:bodyPr/>
          <a:lstStyle/>
          <a:p>
            <a:r>
              <a:rPr lang="ru-RU" sz="3200" b="1" dirty="0" err="1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Тақырыпты таңдауды негіздеу</a:t>
            </a:r>
            <a:r>
              <a:rPr lang="ru-RU" sz="32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тақырыптың өзектілігі.</a:t>
            </a:r>
            <a:endParaRPr lang="ru-RU" sz="32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8712968" cy="460851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Қоқыс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қайдан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пайда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болады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 Оны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қалай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азайту</a:t>
            </a:r>
            <a:r>
              <a:rPr lang="kk-KZ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ғ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болады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қоршаған табиғатқа қалай әсер етеді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/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Нәтижесінде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Тұрмыстық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өндірістік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қатты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қайта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өңдеу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атты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жоба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тақырыбы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пайда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болды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Зерттеудің мақсатын анықтау дегеніміз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оны не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үшін жүргізетінімізді анықтау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Біз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өзімізге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мынадай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сұрақтар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қойдық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Қатты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қайда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қою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Онымен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істеу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Неліктен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қоқыс жиналмайды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Болашақта онымен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болады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463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700338" y="1628775"/>
            <a:ext cx="5761037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87043" name="AutoShape 3"/>
          <p:cNvSpPr>
            <a:spLocks noChangeArrowheads="1"/>
          </p:cNvSpPr>
          <p:nvPr/>
        </p:nvSpPr>
        <p:spPr bwMode="auto">
          <a:xfrm>
            <a:off x="793797" y="1808738"/>
            <a:ext cx="5976938" cy="1055608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Қайта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өңдеу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мынаны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етеді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1835150" y="3573463"/>
            <a:ext cx="914400" cy="9144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2051050" y="3789363"/>
            <a:ext cx="914400" cy="9144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3276600" y="1773238"/>
            <a:ext cx="71438" cy="714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2627313" y="1628775"/>
            <a:ext cx="5832475" cy="72072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7048" name="AutoShape 8"/>
          <p:cNvSpPr>
            <a:spLocks noChangeArrowheads="1"/>
          </p:cNvSpPr>
          <p:nvPr/>
        </p:nvSpPr>
        <p:spPr bwMode="auto">
          <a:xfrm>
            <a:off x="2281238" y="4189037"/>
            <a:ext cx="6178550" cy="1532334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Қоқысты сұрыптау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4284663" y="2708275"/>
            <a:ext cx="3816350" cy="649288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6459538" y="3101975"/>
            <a:ext cx="184150" cy="366713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7052" name="AutoShape 12"/>
          <p:cNvSpPr>
            <a:spLocks noChangeArrowheads="1"/>
          </p:cNvSpPr>
          <p:nvPr/>
        </p:nvSpPr>
        <p:spPr bwMode="auto">
          <a:xfrm rot="3452081">
            <a:off x="3856465" y="3252413"/>
            <a:ext cx="1015964" cy="733663"/>
          </a:xfrm>
          <a:custGeom>
            <a:avLst/>
            <a:gdLst>
              <a:gd name="T0" fmla="*/ 732234 w 21600"/>
              <a:gd name="T1" fmla="*/ 0 h 21600"/>
              <a:gd name="T2" fmla="*/ 0 w 21600"/>
              <a:gd name="T3" fmla="*/ 242888 h 21600"/>
              <a:gd name="T4" fmla="*/ 732234 w 21600"/>
              <a:gd name="T5" fmla="*/ 485775 h 21600"/>
              <a:gd name="T6" fmla="*/ 976312 w 21600"/>
              <a:gd name="T7" fmla="*/ 24288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32886" y="936648"/>
            <a:ext cx="5259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3. </a:t>
            </a:r>
            <a:r>
              <a:rPr lang="ru-RU" sz="3200" b="1" dirty="0" err="1" smtClean="0"/>
              <a:t>Қайта өңдеу</a:t>
            </a:r>
            <a:endParaRPr lang="ru-RU" sz="3200" b="1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nimBg="1"/>
      <p:bldP spid="87048" grpId="0" animBg="1"/>
      <p:bldP spid="870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7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8"/>
            <a:ext cx="4032548" cy="51304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580141" y="5517232"/>
            <a:ext cx="7695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 smtClean="0"/>
              <a:t>Қалдықты сұрыптау техникасы ауқымды қаражатты қажет етеді. Себебі жұмысты толықтай автоматтандыру үшін жасанды интеллект болуы қажет. Айта өтсек, қалдықтың тығыздығын анықтап, сұрыптап-бөлетін технологиялар бар.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5204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80920" cy="5688632"/>
          </a:xfrm>
        </p:spPr>
        <p:txBody>
          <a:bodyPr>
            <a:normAutofit lnSpcReduction="10000"/>
          </a:bodyPr>
          <a:lstStyle/>
          <a:p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себепті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әрқайсымыздың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экологиялық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мәдениетіміз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дамыту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арқылы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жұмыстың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ең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тиімді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жағынан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қарастырдық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Мәселен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күн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шығыс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елінде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қоқыс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тастауға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өте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сезімтал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қарайды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Қоқысты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дұрыс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емес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жерге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лақтырған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адам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туралы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сенсациялық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жанжалдың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өзі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қандай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Полиция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оған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ескерту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жасады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бірақ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оларды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елемеді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түрмеге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қамаумен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аяқталды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 smtClean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Көптеген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елдердің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тұрғындары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бұл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оқиға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керемет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көрінуі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мүмкін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бірақ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экологияны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сақтау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бәрін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жасайтын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жапондар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емес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Жапонияда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қоқысты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қалай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өңдейді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Оны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өртегендегі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жылу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энергиясын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жылыту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қолданылады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Тұрмыстық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техника,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жиһаз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машиналар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қарай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өңдеу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бөлшектеледі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жапон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үйінің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жанында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түрлі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жиналатын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әртүрлі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контейнерлерді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көруге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болады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тамақ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пластик, алюминий банка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басқалары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Осылайша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сұрыптау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үйден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басталады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әрбір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азамат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экологияны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сақтауға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қоқысты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қайта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өңдеуге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өз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үлесін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қосады.Жапондықтар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қоқысты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қайта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өңдеуді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үйренді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тіпті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олар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құрылыс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материалдарын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органикалық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қалдықтардан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жасайды</a:t>
            </a:r>
            <a:endParaRPr lang="ru-RU" b="1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121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musor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13593"/>
            <a:ext cx="6974619" cy="4392488"/>
          </a:xfrm>
          <a:prstGeom prst="rect">
            <a:avLst/>
          </a:prstGeom>
          <a:noFill/>
          <a:ln w="38100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235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764704"/>
            <a:ext cx="8229600" cy="1417922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Қағаз</a:t>
            </a:r>
            <a:r>
              <a:rPr lang="ru-RU" sz="3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қалдықтары</a:t>
            </a:r>
            <a:r>
              <a:rPr lang="ru-RU" sz="3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sz="3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көк</a:t>
            </a:r>
            <a:r>
              <a:rPr lang="ru-RU" sz="30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</a:t>
            </a:r>
            <a:r>
              <a:rPr lang="ru-RU" sz="30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йнек</a:t>
            </a:r>
            <a:r>
              <a:rPr lang="ru-RU" sz="3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алюминий банка </a:t>
            </a:r>
            <a:r>
              <a:rPr lang="ru-RU" sz="30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3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пластик </a:t>
            </a:r>
            <a:r>
              <a:rPr lang="ru-RU" sz="30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sz="3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сары</a:t>
            </a:r>
            <a:r>
              <a:rPr lang="ru-RU" sz="3600" b="1" dirty="0" smtClean="0">
                <a:solidFill>
                  <a:srgbClr val="FFC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C000"/>
                </a:solidFill>
                <a:latin typeface="Monotype Corsiva" pitchFamily="66" charset="0"/>
              </a:rPr>
            </a:br>
            <a:endParaRPr lang="ru-RU" sz="3600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2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 descr="6085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17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20688"/>
            <a:ext cx="5184576" cy="854968"/>
          </a:xfrm>
        </p:spPr>
        <p:txBody>
          <a:bodyPr/>
          <a:lstStyle/>
          <a:p>
            <a:pPr algn="ctr"/>
            <a:r>
              <a:rPr lang="ru-RU" sz="36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Қоқысты сұрыптау</a:t>
            </a:r>
            <a:endParaRPr lang="ru-RU" sz="3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971600" y="1475656"/>
            <a:ext cx="7019475" cy="288032"/>
          </a:xfrm>
        </p:spPr>
        <p:txBody>
          <a:bodyPr/>
          <a:lstStyle/>
          <a:p>
            <a:pPr algn="ctr"/>
            <a:r>
              <a:rPr lang="ru-RU" sz="2000" b="1" dirty="0" err="1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Үлкен</a:t>
            </a:r>
            <a:r>
              <a:rPr lang="ru-RU" sz="2000" b="1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дөңгелек</a:t>
            </a:r>
            <a:r>
              <a:rPr lang="ru-RU" sz="2000" b="1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резервуарлар-тамақ</a:t>
            </a:r>
            <a:r>
              <a:rPr lang="ru-RU" sz="2000" b="1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қалдықтары</a:t>
            </a:r>
            <a:r>
              <a:rPr lang="ru-RU" sz="2000" b="1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endParaRPr lang="ru-RU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большие круглые баки - для пищевых отход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08028"/>
            <a:ext cx="5472608" cy="507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20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7306" y="1480402"/>
            <a:ext cx="4040188" cy="936104"/>
          </a:xfrm>
        </p:spPr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Пластикалық қалдықтарға арналған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контейнер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клетки для пластиковой тар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6971" y="2551012"/>
            <a:ext cx="4605462" cy="328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92080" y="1149254"/>
            <a:ext cx="4041775" cy="1271634"/>
          </a:xfrm>
        </p:spPr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Қоңыр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контейнер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қағаз</a:t>
            </a:r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ға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ескі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киімге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арналған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 descr="коричневый круглый бак - для бумаги и газет, синий контейнер - для старой одежды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7772" y="2551012"/>
            <a:ext cx="4164167" cy="328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03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528" y="260648"/>
            <a:ext cx="7543800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Тұрмыстық қалдықтардың екінші</a:t>
            </a:r>
            <a:r>
              <a:rPr lang="ru-RU" sz="3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өмірі</a:t>
            </a:r>
            <a:endParaRPr lang="ru-RU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4" descr="Картинка 30 из 102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428736"/>
            <a:ext cx="7772400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05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99792" y="1052736"/>
            <a:ext cx="3439218" cy="816042"/>
          </a:xfrm>
        </p:spPr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Қорытынды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2132856"/>
            <a:ext cx="9036496" cy="4536503"/>
          </a:xfrm>
        </p:spPr>
        <p:txBody>
          <a:bodyPr/>
          <a:lstStyle/>
          <a:p>
            <a:pPr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Қатты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қалдықтардың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басты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мәселесі-қарапайым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адамдардың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қалдықтарымен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жұмыс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істеу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мәдениеті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Яғни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тұрмыстық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немесе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өндірістік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контейнерге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тастау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алдында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өз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тарапынан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сұрыптап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тиісті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контейнерге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бөліп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тастау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Аталған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жұмыстар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қайта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өңдеу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айтарлықтай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жеңілдетуге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алып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келеді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Себебі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қайта өңдеу процесінде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ең көп уақытты қажет ететін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осы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сұрыптау жұмыстары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Яғни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қайта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өңдеу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цехтерінің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жұмыс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көлемі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ұлғайып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көлемі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азаяды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528" y="1556792"/>
            <a:ext cx="8532440" cy="4824536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Тұрмыстық қоқыс-бүкіл адамзаттың маңызды экологиялық мәселесі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Тұрмыстық қалдықтарды қайта пайдаланудың көптеген мысалдары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Біздің елімізде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экологиялық білімді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экологиялық тәрбиені насихаттау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оң нәтиже береді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Ең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кішкентайдан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бастау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өз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үйінен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ауласынан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ауылынан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023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7055380" cy="140053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Жұмыстың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мақсаты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Қызылорда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қаласындағы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тұрмыстық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өндірістік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жоюдағы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ең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ықтималды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жағдайды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қарастыру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204864"/>
            <a:ext cx="8034686" cy="4094196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қоқысты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жою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проблемаларын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мәселелері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қоқысты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қайта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өңдеу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технологиясын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зерттеу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800" b="1" dirty="0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3. </a:t>
            </a:r>
            <a:r>
              <a:rPr lang="ru-RU" sz="2800" b="1" dirty="0" err="1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қоқысты</a:t>
            </a:r>
            <a:r>
              <a:rPr lang="ru-RU" sz="2800" b="1" dirty="0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бөлек</a:t>
            </a:r>
            <a:r>
              <a:rPr lang="ru-RU" sz="2800" b="1" dirty="0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жинау</a:t>
            </a:r>
            <a:r>
              <a:rPr lang="ru-RU" sz="2800" b="1" dirty="0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туралы</a:t>
            </a:r>
            <a:r>
              <a:rPr lang="ru-RU" sz="2800" b="1" dirty="0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мәселені</a:t>
            </a:r>
            <a:r>
              <a:rPr lang="ru-RU" sz="2800" b="1" dirty="0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қарау</a:t>
            </a:r>
            <a:endParaRPr lang="ru-RU" sz="2800" b="1" dirty="0" smtClean="0">
              <a:latin typeface="Times New Roman" panose="02020603050405020304" pitchFamily="18" charset="0"/>
              <a:ea typeface="Tahoma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қоқысты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екінші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рет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қалай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қолдануға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болатындығы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туралы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зерттеу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жүргізу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1068" y="5830668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Табиғатты</a:t>
            </a: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сақтайық</a:t>
            </a: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19" y="0"/>
            <a:ext cx="9149491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14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24744"/>
            <a:ext cx="7543800" cy="1431925"/>
          </a:xfrm>
        </p:spPr>
        <p:txBody>
          <a:bodyPr/>
          <a:lstStyle/>
          <a:p>
            <a:r>
              <a:rPr lang="ru-RU" sz="44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Зерттеу</a:t>
            </a:r>
            <a:r>
              <a:rPr lang="ru-RU" sz="4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гипотезасы</a:t>
            </a:r>
            <a:r>
              <a:rPr lang="ru-RU" sz="4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4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04864"/>
            <a:ext cx="7416824" cy="3456384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Тұрмыстық және өндірістік қалдықтар қаланың экологиясын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бұзады, денсаулыққа зиян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келтіреді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деген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болжам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бар.</a:t>
            </a:r>
            <a:endParaRPr lang="ru-RU" sz="36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94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373" y="548680"/>
            <a:ext cx="8841254" cy="2111247"/>
          </a:xfrm>
        </p:spPr>
        <p:txBody>
          <a:bodyPr>
            <a:norm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2020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жылы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Қызылорда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қаласында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шамамен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106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мың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тонна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тұрмыстық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kk-KZ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қатты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қалдықтар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пайда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болады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Дегенмен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олардың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үштен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біріне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жуығы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ғана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қайта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өңделеді</a:t>
            </a:r>
            <a:r>
              <a:rPr lang="ru-RU" sz="3600" b="1" dirty="0">
                <a:solidFill>
                  <a:srgbClr val="FFC000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3600" b="1" dirty="0">
                <a:solidFill>
                  <a:srgbClr val="FFC000"/>
                </a:solidFill>
                <a:latin typeface="Monotype Corsiva" pitchFamily="66" charset="0"/>
                <a:ea typeface="+mn-ea"/>
                <a:cs typeface="+mn-cs"/>
              </a:rPr>
            </a:br>
            <a:endParaRPr lang="ru-RU" sz="3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132856"/>
            <a:ext cx="7164288" cy="43582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8397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40960" cy="1872208"/>
          </a:xfr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Мәселеге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теориялық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шолу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Әр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түрлі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қалдықтардың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ұйымдастырылмаған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үйінділері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бұл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тікелей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экологиялық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қауіп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ауаны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топырақты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жұқтырудың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эпицентрі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Инфекция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және улы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заттар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айтарлықтай қашықтыққа таралуы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мүмкін</a:t>
            </a:r>
            <a:r>
              <a:rPr lang="ru-RU" sz="2000" b="1" dirty="0" smtClea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76" y="2420888"/>
            <a:ext cx="5832648" cy="43686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1845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7687690" cy="1599920"/>
          </a:xfrm>
        </p:spPr>
        <p:txBody>
          <a:bodyPr/>
          <a:lstStyle/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Нильс Бор: «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Адамзат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атомдық қорқынышта өлмейді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өз қалдықтарында тұншығып қалады».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14" y="2052638"/>
            <a:ext cx="6290497" cy="4195762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916832"/>
            <a:ext cx="6480720" cy="100811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Мәселені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шешу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жолдары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2803610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776202" y="299157"/>
            <a:ext cx="7848872" cy="166140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Полигондарды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ұйымдастыру.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көму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Артықшылықтары                   Кемшіліктері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64796" y="1628800"/>
            <a:ext cx="3433763" cy="4683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Қалдықтарды жою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мәселесін ұмытып кетуге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мүмкіндік береді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Көрініс пайда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болады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егер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сіз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қатты тұрмыстық қалдықтарды көмсеңіз, олар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жоғалады.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Тұрақты және үлкен инвестицияларды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қажет етпейді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499992" y="1960563"/>
            <a:ext cx="4200525" cy="48974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Жер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полигондары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бір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қарағанда байқалмайды, бірақ олардың үстіндегі жер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бетінде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топырақ уланған.Сонымен қатар, улы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заттар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полигондардың үстіндегі топырақ бетінен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жиі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буланып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кетеді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Топырақтағы қалдықтар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оны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уландырады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жер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сулары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арқылы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қоймаларына түседі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Қалдықтарды көмудің зиянды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әсерінің салдарымен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күресуге жұмсалатын шығындар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ҚТҚ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қайта өңдеу зауыттарын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салуға жұмсалатын шығыстардан бірнеше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есе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асып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түседі.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аңа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үлкен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аумақтар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қажет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етіледі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107504" y="144463"/>
            <a:ext cx="9145016" cy="14128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Қоқысты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өртеу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Артықшылықтары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Кемшіліктері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066800" y="1844675"/>
            <a:ext cx="3695700" cy="42513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Бір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уақытта қоқыстың көп мөлшерінен құтылуға мүмкіндік береді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Бұл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үлкен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қалаларда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ірі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кәсіпорындарда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ыңғайлы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өйткені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олар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келіп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түскен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кезде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қалдықтардан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тез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уақытта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арылуға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мүмкіндік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береді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932040" y="1844674"/>
            <a:ext cx="4032448" cy="4608661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Атмосфераға түтінмен шығарылатын улы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газдар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адамдарда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ауыр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ауруларды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тудырады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озон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тесіктерінің пайда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болуына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ықпал етеді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Атмосфераға түтіннің үнемі шығарылуына байланысты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қалалар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кәсіпорындардың үстінде тығыз түтін перделері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пайда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болады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Қалдықтарды өртегеннен кейін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күл қалады,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оны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кейіннен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жою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9|16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4.4|1.6|3.1|3.8|4.4|5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3.4|4.6|4.7|5.6|4.7|12.1|5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4.2|2.9|5|3.1|4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5|1.2|1.8|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|3.4|4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1875</TotalTime>
  <Words>634</Words>
  <Application>Microsoft Office PowerPoint</Application>
  <PresentationFormat>Экран (4:3)</PresentationFormat>
  <Paragraphs>58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Calibri</vt:lpstr>
      <vt:lpstr>Century Gothic</vt:lpstr>
      <vt:lpstr>Monotype Corsiva</vt:lpstr>
      <vt:lpstr>Tahoma</vt:lpstr>
      <vt:lpstr>Times New Roman</vt:lpstr>
      <vt:lpstr>Wingdings 3</vt:lpstr>
      <vt:lpstr>Ион</vt:lpstr>
      <vt:lpstr>1_Ион</vt:lpstr>
      <vt:lpstr>Тақырыпты таңдауды негіздеу, тақырыптың өзектілігі.</vt:lpstr>
      <vt:lpstr>Жұмыстың мақсаты: Қызылорда қаласындағы тұрмыстық және өндірістік қалдықтарды жоюдағы ең ықтималды жағдайды қарастыру</vt:lpstr>
      <vt:lpstr>Зерттеу гипотезасы:</vt:lpstr>
      <vt:lpstr>2020 жылы Қызылорда қаласында шамамен 106 мың тонна тұрмыстық қатты қалдықтар пайда болады. Дегенмен олардың үштен біріне жуығы ғана қайта өңделеді </vt:lpstr>
      <vt:lpstr>    Мәселеге теориялық шолу:  Әр түрлі қалдықтардың ұйымдастырылмаған үйінділері - бұл тікелей экологиялық қауіп, ауаны, топырақты жұқтырудың эпицентрі. Инфекция және улы заттар айтарлықтай қашықтыққа таралуы мүмкін. </vt:lpstr>
      <vt:lpstr>Нильс Бор: «Адамзат атомдық қорқынышта өлмейді - ол өз қалдықтарында тұншығып қалады».</vt:lpstr>
      <vt:lpstr>Мәселені шешу жолдары:</vt:lpstr>
      <vt:lpstr>1. Полигондарды ұйымдастыру. Қалдықтарды көму.   Артықшылықтары                   Кемшіліктері</vt:lpstr>
      <vt:lpstr>2. Қоқысты өртеу  Артықшылықтары                   Кемшіліктері</vt:lpstr>
      <vt:lpstr>Презентация PowerPoint</vt:lpstr>
      <vt:lpstr>Презентация PowerPoint</vt:lpstr>
      <vt:lpstr>Презентация PowerPoint</vt:lpstr>
      <vt:lpstr>Қағаз қалдықтары үшін көк Әйнек, алюминий банка және пластик үшін сары </vt:lpstr>
      <vt:lpstr>Презентация PowerPoint</vt:lpstr>
      <vt:lpstr>Қоқысты сұрыптау</vt:lpstr>
      <vt:lpstr>Презентация PowerPoint</vt:lpstr>
      <vt:lpstr>Тұрмыстық қалдықтардың екінші өмірі</vt:lpstr>
      <vt:lpstr>Қорытынды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Тут есть такое твердое правило, – сказал мне позднее Маленький принц. – Встал поутру, умылся, привел себя в порядок – и сразу же приведи в порядок свою планету.  (Антуан де Сент-Экзюпери. «Маленький принц»)</dc:title>
  <dc:creator>шутилина о ф</dc:creator>
  <cp:lastModifiedBy>zinabdin</cp:lastModifiedBy>
  <cp:revision>285</cp:revision>
  <dcterms:created xsi:type="dcterms:W3CDTF">2005-11-13T07:15:01Z</dcterms:created>
  <dcterms:modified xsi:type="dcterms:W3CDTF">2021-02-25T11:03:33Z</dcterms:modified>
</cp:coreProperties>
</file>